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17"/>
  </p:notesMasterIdLst>
  <p:sldIdLst>
    <p:sldId id="257" r:id="rId6"/>
    <p:sldId id="258" r:id="rId7"/>
    <p:sldId id="308" r:id="rId8"/>
    <p:sldId id="286" r:id="rId9"/>
    <p:sldId id="320" r:id="rId10"/>
    <p:sldId id="329" r:id="rId11"/>
    <p:sldId id="346" r:id="rId12"/>
    <p:sldId id="332" r:id="rId13"/>
    <p:sldId id="326" r:id="rId14"/>
    <p:sldId id="283" r:id="rId15"/>
    <p:sldId id="6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65208" autoAdjust="0"/>
  </p:normalViewPr>
  <p:slideViewPr>
    <p:cSldViewPr snapToGrid="0">
      <p:cViewPr varScale="1">
        <p:scale>
          <a:sx n="63" d="100"/>
          <a:sy n="63" d="100"/>
        </p:scale>
        <p:origin x="16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F1AA-575D-4966-8759-7E2CF0CE6975}"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37634-C177-48D6-A33C-00F84F8797C7}" type="slidenum">
              <a:rPr lang="en-US" smtClean="0"/>
              <a:t>‹#›</a:t>
            </a:fld>
            <a:endParaRPr lang="en-US"/>
          </a:p>
        </p:txBody>
      </p:sp>
    </p:spTree>
    <p:extLst>
      <p:ext uri="{BB962C8B-B14F-4D97-AF65-F5344CB8AC3E}">
        <p14:creationId xmlns:p14="http://schemas.microsoft.com/office/powerpoint/2010/main" val="102501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E6CAD-053E-4B35-9AF7-99940D8A0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1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Perspective Taking is just one of Mind in the Making’s seven essential life skills.  You can find out more from Mind in the Making about the other life skills that can help children and adults thrive now and in the future. You can also visit Vroom to find out more about fun, free, and fast tips and activities to support families with young children.</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don’t hesitate to contact me if I can help you or your organization.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F2F34-DE8E-462B-B44F-C6E80B7A31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1200" dirty="0">
                <a:solidFill>
                  <a:srgbClr val="FF0000"/>
                </a:solidFill>
                <a:effectLst/>
                <a:latin typeface="Calibri" panose="020F0502020204030204" pitchFamily="34" charset="0"/>
                <a:ea typeface="Times New Roman" panose="02020603050405020304" pitchFamily="18" charset="0"/>
              </a:rPr>
              <a:t>Hello, My name is Heather Martin and I am a project manager with the Child Health &amp; Development Project also known as Mississippi Thrive.  I promote Vroom across the state of Mississippi, and I promote Mind in the Making alongside the Campaign For Grade </a:t>
            </a:r>
            <a:r>
              <a:rPr lang="en-US" sz="1200">
                <a:solidFill>
                  <a:srgbClr val="FF0000"/>
                </a:solidFill>
                <a:effectLst/>
                <a:latin typeface="Calibri" panose="020F0502020204030204" pitchFamily="34" charset="0"/>
                <a:ea typeface="Times New Roman" panose="02020603050405020304" pitchFamily="18" charset="0"/>
              </a:rPr>
              <a:t>Level Reading </a:t>
            </a:r>
            <a:r>
              <a:rPr lang="en-US" sz="1200" dirty="0">
                <a:solidFill>
                  <a:srgbClr val="FF0000"/>
                </a:solidFill>
                <a:effectLst/>
                <a:latin typeface="Calibri" panose="020F0502020204030204" pitchFamily="34" charset="0"/>
                <a:ea typeface="Times New Roman" panose="02020603050405020304" pitchFamily="18" charset="0"/>
              </a:rPr>
              <a:t>across the state as well.   This past December I encountered a shift in the reality of how I had always seen things.  I was scrolling through the internet and this image appeared on my phone. I have known for several years now that my oldest daughter had astigmatism, but I never really realized how differently she saw things.  When I showed her these two images with no other information and asked what was different she noted that a green light appeared in the image on the left that did not appear in the image on the right…also my daughter noted that one car appeared in the image on the left but two cars appeared in the image on the right.  She said nothing about the streaks of lines coming from the lights in the left image.  She was seeing both images with those streaks as she has come to expect.  In other words for her there were streaks on both images.  (She was not wearing her glasses at the time.)   However,  I was floored and instantly I was reminded of something that had happened just a few nights before this one.   The whole family was snuggled together on the couch watching a Christmas Movie and my daughter asked if we could unplug the Christmas tree (which was next to the tv).  She said  it was making it hard for her to see the movie.  I didn’t understand what she meant. Now I do.  Now, I understand that the reflection of the Christmas tree was creating all these streaks on the tv screen.  You know? We have a real hard time accepting that someone sees things differently than we do.  </a:t>
            </a:r>
            <a:r>
              <a:rPr lang="en-US" sz="1200" kern="1200" dirty="0">
                <a:solidFill>
                  <a:srgbClr val="000000"/>
                </a:solidFill>
                <a:effectLst/>
                <a:latin typeface="Calibri" panose="020F0502020204030204" pitchFamily="34" charset="0"/>
                <a:ea typeface="Calibri" panose="020F0502020204030204" pitchFamily="34" charset="0"/>
              </a:rPr>
              <a:t>Perspective taking is all about the way you look at things.    It is crucial that this life skill is taken into account when we communicate about the early years.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EE37634-C177-48D6-A33C-00F84F8797C7}" type="slidenum">
              <a:rPr lang="en-US" smtClean="0"/>
              <a:t>2</a:t>
            </a:fld>
            <a:endParaRPr lang="en-US"/>
          </a:p>
        </p:txBody>
      </p:sp>
    </p:spTree>
    <p:extLst>
      <p:ext uri="{BB962C8B-B14F-4D97-AF65-F5344CB8AC3E}">
        <p14:creationId xmlns:p14="http://schemas.microsoft.com/office/powerpoint/2010/main" val="402738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Already today we can make connections based on what we have learned from different perspectives.  We have heard what the general public has said about the children of Mississippi as well as what has been reported by parents.  We have heard about how important it is to share resources with families in our state, and we have seen what happens when early screenings are missed.  We’ve even heard about the challenges that Covid-19 has presented households with children in Mississippi.  What we do next with all this information goes back to essential skills that emerged early in our own lives.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many essential skills that emerge early in life and these skills must be promoted.  However, it is never too late.  Children and adults can learn these skills at any age.  You will see throughout our time together today how I constantly switch between how we develop this skill in our work and how we promote it to our youngest Mississippians.  These skills truly do build on one another.  For example, executive function involves not only paying attention but also working memory.  That is holding information in your mind so you can work with it.  Considering something from different points of view is also a part of executive function called cognitive flexibility.  Lastly, inhibitory control is the part of our executive function that keeps us from going on automatic so we can continue to work to reach goals.  So, the perspective taking we will be talking about today builds off of the executive function life skill.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4BE7A-6121-4729-9E94-FD988BBE2B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been practicing the way we see others for many years.  This skill of adopting a new perspective, is a deep and innate part of who we are. I would like to share the work of Kiley Hamlin, Karen Wynn, and Paul Bloom. Their work shows how infants demonstrate the very beginnings of perspective taking.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Babies seem to have an attraction to helpful, pro-social individuals and also a real aversion to anti-social, unhelpful individuals.  In the first year of life they are already making judgements about what is in the mind of another individual.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interesting to note here that those that presented the shapes did not observe the interaction of the shapes the baby did.  Also, even when the shapes were switched and different shapes represented the helpful or unhelpful character the results remained the same.  So, the results were not skewed because babies preferred one shape or color over another. The only factor that changed these results was when the googly eyes were removed which tells us the babies were in fact relating the shapes with googly eyes to “people-like” characters.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829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if a crayon box could also help us learn how perspective taking skills emerge in early childhood.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Alison Gopnik presented a closed crayon box and asked children what they thought was inside.  As expected, children answered crayons.  However, when the box was opened children discovered there were actually paper clips inside. When children were asked what would happen when a classmate was asked the same question preschoolers answered paper clips which shows that they were unable to truly grasp the concept of others perspectives yet.  However, older children reported that their classmates would think there were crayons in the box just as they had.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4BE7A-6121-4729-9E94-FD988BBE2B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0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Next, Alison Gopnik presented children with crackers and broccoli.  She clearly demonstrated which she preferred to the child.  Then, she asked the child to think about which snack she would like the most and hand it to her.  Again there was a divide between younger preschoolers and older children.  The younger preschoolers gave her the crackers that they preferred even though she indicated she preferred broccoli.  However, the older children gave her the broccoli even though they munched away on crackers.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of this shows that the understanding that others can think differently than we do emerges in early childhood.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E6CAD-053E-4B35-9AF7-99940D8A0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24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Lastly, we can continue to see how perspective taking is a skill that develops in early childhood with the What Would Batman Do study.  In this research Stephanie Carlson shows how children can take a broader perspective and in turn not just go with their automatic, knee jerk reactions. The children were given a frustrating task to complete, but first asked if they would like to do the task as a character.  Most chose batman. They were given props to make them feel more like the character and then told to began the task. Results from this research show that children had a 12 month advantage in their abilities to do the task as opposed to children their age who did the task without being given the option to do the task as a character.  A full year!  Perspective taking is a skill we must promote in children so it is developed and it is a skill we can use in the way we communicate about the early years.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it’s really not just about how we see things….it’s really about what our brain perceives</a:t>
            </a:r>
            <a:r>
              <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 brain is constantly integrating information about our life’s experiences so that we can make probabilistic decisions. However,  we all have slightly different information going into that equation.  You can be biased to see information differently from someone else. </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b="1" u="sng" dirty="0">
              <a:solidFill>
                <a:srgbClr val="FF0000"/>
              </a:solidFill>
              <a:effectLst/>
              <a:latin typeface="Calibri" panose="020F0502020204030204" pitchFamily="34" charset="0"/>
              <a:cs typeface="Times New Roman" panose="02020603050405020304" pitchFamily="18" charset="0"/>
            </a:endParaRPr>
          </a:p>
          <a:p>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There is POWER and OPPORTUNITY in understanding these differences.  If we can understand that we can see, hear, and feel the exact same information in entirely different ways – we have an opportunity and a chance to CHANGE!  BUT We must be willing to fundamentally think differently about the interactions we will have so we can truly make connections with others.</a:t>
            </a:r>
            <a:endParaRPr lang="en-US" sz="1100" b="1" u="sng" dirty="0"/>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is not easy.  Making these connections means we have to be vulnerable and we do not like to be vulnerable.  So, let me take just a moment to be vulnerable with you…. I originally planned to tell this story to begin my talk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2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shoe manufacturer decided to expand his market so he sent two sales assistants to an undeveloped territory. One messaged back: "Prospect here is nil. No one wears shoes." The other reported enthusiastically, "Market potential is terrific! Everyone is barefooted.“</a:t>
            </a:r>
            <a:endParaRPr lang="en-US" sz="1200"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800"/>
              </a:spcAft>
            </a:pPr>
            <a:r>
              <a:rPr lang="en-US" sz="12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My heart was in the right place and this story does illustrate that two people can be given the same information and see things entirely differently.  However, I quickly realized after hearing from a friend that to someone who has been made fun of because “people in Mississippi don’t wear shoes” or to someone who has lived overseas where shoes are truly a status of wealth in a land where there is need that this illustration means something completely different to them and can even be hurtful or at the least it could completely misconstrue the entire message I am trying to send. We never just “arrive” at this skill.  Perspective taking is POWERFUL and it does give us the opportunity to CHANGE.  And that change has to start with ME.  Before we can help families and caregivers work with children to develop this skill. </a:t>
            </a: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It has to start with us.   </a:t>
            </a:r>
            <a:r>
              <a:rPr lang="en-US" sz="1200"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Our own perceptions and the way we communicate them (intentionally or not) influences the development of the perceptions young children have. </a:t>
            </a:r>
            <a:endParaRPr lang="en-US" sz="1200" dirty="0">
              <a:effectLst/>
              <a:latin typeface="Times New Roman" panose="02020603050405020304" pitchFamily="18" charset="0"/>
              <a:ea typeface="Times New Roman" panose="02020603050405020304" pitchFamily="18" charset="0"/>
            </a:endParaRPr>
          </a:p>
          <a:p>
            <a:pPr marL="0" marR="0" indent="0" algn="l" defTabSz="609493"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4597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Another example that hits home with how we communicate about the early years deals with how we talk about Adverse Childhood Experiences.  These experiences can include things like physical and emotional abuse, neglect, caregiver mental illness, and household violence. Understanding the role of this in early child development has truly been a game changer, but we must think about how those who have had these experiences will react to how we describe them.  We must make sure that we convey the HOPE that is possible through overcoming challenges and the resilience of the developing child.  We also must make sure that we don’t begin to use this term or the trauma in someone’s life as a way to label someone or make assumptions about them.  We must instead build on children’s and families’ assets instead</a:t>
            </a:r>
            <a:endParaRPr lang="en-US" dirty="0"/>
          </a:p>
        </p:txBody>
      </p:sp>
      <p:sp>
        <p:nvSpPr>
          <p:cNvPr id="4" name="Slide Number Placeholder 3"/>
          <p:cNvSpPr>
            <a:spLocks noGrp="1"/>
          </p:cNvSpPr>
          <p:nvPr>
            <p:ph type="sldNum" sz="quarter" idx="5"/>
          </p:nvPr>
        </p:nvSpPr>
        <p:spPr/>
        <p:txBody>
          <a:bodyPr/>
          <a:lstStyle/>
          <a:p>
            <a:fld id="{1EE37634-C177-48D6-A33C-00F84F8797C7}" type="slidenum">
              <a:rPr lang="en-US" smtClean="0"/>
              <a:t>8</a:t>
            </a:fld>
            <a:endParaRPr lang="en-US"/>
          </a:p>
        </p:txBody>
      </p:sp>
    </p:spTree>
    <p:extLst>
      <p:ext uri="{BB962C8B-B14F-4D97-AF65-F5344CB8AC3E}">
        <p14:creationId xmlns:p14="http://schemas.microsoft.com/office/powerpoint/2010/main" val="195527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Think of what we can accomplish if we use this skill to the fullest.  A positive perspective is so important. We also heard about this from the qualitative report about Mississippians and their aspirations for children.  No matter our background and differences what unites us is that we want what is best for the children of Mississippi.  If we shift our language and frame our messages to focus on the assets of the children and families we support, we’ll see more opportunities for change.  </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 as we are communicating about the early years and framing our messages lets take on the perspectives of our families and children in this great state. If you could see, hear, and feel someone else’s alternative reality today and question your own perspectives….what would you 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E6CAD-053E-4B35-9AF7-99940D8A01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4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9757-F6B4-46EA-92DC-6CF202ED0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D8862-A6ED-43A7-A7F2-C72270B23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7B11E0-73A8-4C04-8EA7-A7C962F89F4E}"/>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84C399CB-3869-47B4-98DF-D855AE28A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5E73E-54AE-4B10-9B48-218B705D2A7F}"/>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326017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1655-9556-489E-9ADD-0B9DF1DFE3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68CB3-27CF-4AB4-B3D9-53E627C50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A766B-4BEC-4543-8A4F-2124D3C3C245}"/>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32304FF4-7F9F-4E44-9DDD-9BCBD9A7A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A2E25-CAFB-42F7-9E69-040C920E5ADD}"/>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1519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3E1B7-A5EA-4BBE-920B-8D26EB04AC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6C391-264E-42B3-84DE-E38E5FCAE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284EE-6C1E-4655-8EBE-D840446324FB}"/>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7E5FDA55-CA45-46DC-BC9D-D3F36DBAB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C1C337-9AB0-4C50-8F91-2D9E0003BEC5}"/>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734160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1488"/>
            <a:ext cx="10363200" cy="1468967"/>
          </a:xfrm>
          <a:prstGeom prst="rect">
            <a:avLst/>
          </a:prstGeom>
        </p:spPr>
        <p:txBody>
          <a:bodyPr lIns="121893" tIns="60947" rIns="121893" bIns="60947"/>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lIns="121893" tIns="60947" rIns="121893" bIns="60947"/>
          <a:lstStyle>
            <a:lvl1pPr marL="0" indent="0" algn="ctr">
              <a:buNone/>
              <a:defRPr>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258596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3" tIns="60947" rIns="121893" bIns="60947"/>
          <a:lstStyle/>
          <a:p>
            <a:r>
              <a:rPr lang="en-US"/>
              <a:t>Click to edit Master title style</a:t>
            </a:r>
          </a:p>
        </p:txBody>
      </p:sp>
      <p:sp>
        <p:nvSpPr>
          <p:cNvPr id="3" name="Content Placeholder 2"/>
          <p:cNvSpPr>
            <a:spLocks noGrp="1"/>
          </p:cNvSpPr>
          <p:nvPr>
            <p:ph idx="1"/>
          </p:nvPr>
        </p:nvSpPr>
        <p:spPr>
          <a:xfrm>
            <a:off x="609600" y="1600205"/>
            <a:ext cx="10972801" cy="4525433"/>
          </a:xfrm>
          <a:prstGeom prst="rect">
            <a:avLst/>
          </a:prstGeom>
        </p:spPr>
        <p:txBody>
          <a:bodyPr lIns="121893" tIns="60947" rIns="121893" bIns="609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74316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a:prstGeom prst="rect">
            <a:avLst/>
          </a:prstGeom>
        </p:spPr>
        <p:txBody>
          <a:bodyPr lIns="121893" tIns="60947" rIns="121893" bIns="60947"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7"/>
            <a:ext cx="10363200" cy="1500716"/>
          </a:xfrm>
          <a:prstGeom prst="rect">
            <a:avLst/>
          </a:prstGeom>
        </p:spPr>
        <p:txBody>
          <a:bodyPr lIns="121893" tIns="60947" rIns="121893" bIns="60947"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104982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3" tIns="60947" rIns="121893" bIns="60947"/>
          <a:lstStyle/>
          <a:p>
            <a:r>
              <a:rPr lang="en-US"/>
              <a:t>Click to edit Master title style</a:t>
            </a:r>
          </a:p>
        </p:txBody>
      </p:sp>
      <p:sp>
        <p:nvSpPr>
          <p:cNvPr id="3" name="Content Placeholder 2"/>
          <p:cNvSpPr>
            <a:spLocks noGrp="1"/>
          </p:cNvSpPr>
          <p:nvPr>
            <p:ph sz="half" idx="1"/>
          </p:nvPr>
        </p:nvSpPr>
        <p:spPr>
          <a:xfrm>
            <a:off x="609600" y="1600205"/>
            <a:ext cx="5384800" cy="4525433"/>
          </a:xfrm>
          <a:prstGeom prst="rect">
            <a:avLst/>
          </a:prstGeom>
        </p:spPr>
        <p:txBody>
          <a:bodyPr lIns="121893" tIns="60947" rIns="121893" bIns="60947"/>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433"/>
          </a:xfrm>
          <a:prstGeom prst="rect">
            <a:avLst/>
          </a:prstGeom>
        </p:spPr>
        <p:txBody>
          <a:bodyPr lIns="121893" tIns="60947" rIns="121893" bIns="60947"/>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70820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3" tIns="60947" rIns="121893" bIns="60947"/>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a:prstGeom prst="rect">
            <a:avLst/>
          </a:prstGeom>
        </p:spPr>
        <p:txBody>
          <a:bodyPr lIns="121893" tIns="60947" rIns="121893" bIns="60947"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a:prstGeom prst="rect">
            <a:avLst/>
          </a:prstGeom>
        </p:spPr>
        <p:txBody>
          <a:bodyPr lIns="121893" tIns="60947" rIns="121893" bIns="60947"/>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4585"/>
            <a:ext cx="5389033" cy="641349"/>
          </a:xfrm>
          <a:prstGeom prst="rect">
            <a:avLst/>
          </a:prstGeom>
        </p:spPr>
        <p:txBody>
          <a:bodyPr lIns="121893" tIns="60947" rIns="121893" bIns="60947"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5935"/>
            <a:ext cx="5389033" cy="3949700"/>
          </a:xfrm>
          <a:prstGeom prst="rect">
            <a:avLst/>
          </a:prstGeom>
        </p:spPr>
        <p:txBody>
          <a:bodyPr lIns="121893" tIns="60947" rIns="121893" bIns="60947"/>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8" name="Footer Placeholder 7"/>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9" name="Slide Number Placeholder 8"/>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34067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3" tIns="60947" rIns="121893" bIns="60947"/>
          <a:lstStyle/>
          <a:p>
            <a:r>
              <a:rPr lang="en-US"/>
              <a:t>Click to edit Master title style</a:t>
            </a:r>
          </a:p>
        </p:txBody>
      </p:sp>
      <p:sp>
        <p:nvSpPr>
          <p:cNvPr id="3" name="Date Placeholder 2"/>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4" name="Footer Placeholder 3"/>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5" name="Slide Number Placeholder 4"/>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238942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3" name="Footer Placeholder 2"/>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4" name="Slide Number Placeholder 3"/>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84758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5"/>
            <a:ext cx="4011084" cy="1162049"/>
          </a:xfrm>
          <a:prstGeom prst="rect">
            <a:avLst/>
          </a:prstGeom>
        </p:spPr>
        <p:txBody>
          <a:bodyPr lIns="121893" tIns="60947" rIns="121893" bIns="60947"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5"/>
            <a:ext cx="6815667" cy="5852583"/>
          </a:xfrm>
          <a:prstGeom prst="rect">
            <a:avLst/>
          </a:prstGeom>
        </p:spPr>
        <p:txBody>
          <a:bodyPr lIns="121893" tIns="60947" rIns="121893" bIns="60947"/>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1"/>
            <a:ext cx="4011084" cy="4690533"/>
          </a:xfrm>
          <a:prstGeom prst="rect">
            <a:avLst/>
          </a:prstGeom>
        </p:spPr>
        <p:txBody>
          <a:bodyPr lIns="121893" tIns="60947" rIns="121893" bIns="60947"/>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19791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AD66-F3AA-4176-800C-B5A64B54C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81B78-DC2D-49A5-8FC1-7816F11B88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1021F-F945-41BA-8E72-FDE28762A64B}"/>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7F1FBEFA-7E55-4F9E-BC97-53F6D0F6A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477A5-6944-4185-9DD5-314D806E3E93}"/>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2203559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7267"/>
          </a:xfrm>
          <a:prstGeom prst="rect">
            <a:avLst/>
          </a:prstGeom>
        </p:spPr>
        <p:txBody>
          <a:bodyPr lIns="121893" tIns="60947" rIns="121893" bIns="60947"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3833"/>
            <a:ext cx="7315200" cy="4114800"/>
          </a:xfrm>
          <a:prstGeom prst="rect">
            <a:avLst/>
          </a:prstGeom>
        </p:spPr>
        <p:txBody>
          <a:bodyPr lIns="121893" tIns="60947" rIns="121893" bIns="60947"/>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endParaRPr lang="en-US"/>
          </a:p>
        </p:txBody>
      </p:sp>
      <p:sp>
        <p:nvSpPr>
          <p:cNvPr id="4" name="Text Placeholder 3"/>
          <p:cNvSpPr>
            <a:spLocks noGrp="1"/>
          </p:cNvSpPr>
          <p:nvPr>
            <p:ph type="body" sz="half" idx="2"/>
          </p:nvPr>
        </p:nvSpPr>
        <p:spPr>
          <a:xfrm>
            <a:off x="2389718" y="5367869"/>
            <a:ext cx="7315200" cy="804333"/>
          </a:xfrm>
          <a:prstGeom prst="rect">
            <a:avLst/>
          </a:prstGeom>
        </p:spPr>
        <p:txBody>
          <a:bodyPr lIns="121893" tIns="60947" rIns="121893" bIns="60947"/>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867616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3" tIns="60947" rIns="121893" bIns="60947"/>
          <a:lstStyle/>
          <a:p>
            <a:r>
              <a:rPr lang="en-US"/>
              <a:t>Click to edit Master title style</a:t>
            </a:r>
          </a:p>
        </p:txBody>
      </p:sp>
      <p:sp>
        <p:nvSpPr>
          <p:cNvPr id="3" name="Vertical Text Placeholder 2"/>
          <p:cNvSpPr>
            <a:spLocks noGrp="1"/>
          </p:cNvSpPr>
          <p:nvPr>
            <p:ph type="body" orient="vert" idx="1"/>
          </p:nvPr>
        </p:nvSpPr>
        <p:spPr>
          <a:xfrm>
            <a:off x="609600" y="1600205"/>
            <a:ext cx="10972801" cy="4525433"/>
          </a:xfrm>
          <a:prstGeom prst="rect">
            <a:avLst/>
          </a:prstGeom>
        </p:spPr>
        <p:txBody>
          <a:bodyPr vert="eaVert" lIns="121893" tIns="60947" rIns="121893" bIns="609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968676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70"/>
            <a:ext cx="2743200" cy="5850467"/>
          </a:xfrm>
          <a:prstGeom prst="rect">
            <a:avLst/>
          </a:prstGeom>
        </p:spPr>
        <p:txBody>
          <a:bodyPr vert="eaVert" lIns="121893" tIns="60947" rIns="121893" bIns="60947"/>
          <a:lstStyle/>
          <a:p>
            <a:r>
              <a:rPr lang="en-US"/>
              <a:t>Click to edit Master title style</a:t>
            </a:r>
          </a:p>
        </p:txBody>
      </p:sp>
      <p:sp>
        <p:nvSpPr>
          <p:cNvPr id="3" name="Vertical Text Placeholder 2"/>
          <p:cNvSpPr>
            <a:spLocks noGrp="1"/>
          </p:cNvSpPr>
          <p:nvPr>
            <p:ph type="body" orient="vert" idx="1"/>
          </p:nvPr>
        </p:nvSpPr>
        <p:spPr>
          <a:xfrm>
            <a:off x="609600" y="275170"/>
            <a:ext cx="8026400" cy="5850467"/>
          </a:xfrm>
          <a:prstGeom prst="rect">
            <a:avLst/>
          </a:prstGeom>
        </p:spPr>
        <p:txBody>
          <a:bodyPr vert="eaVert" lIns="121893" tIns="60947" rIns="121893" bIns="6094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5"/>
            <a:ext cx="2844800" cy="366183"/>
          </a:xfrm>
          <a:prstGeom prst="rect">
            <a:avLst/>
          </a:prstGeom>
        </p:spPr>
        <p:txBody>
          <a:bodyPr lIns="121893" tIns="60947" rIns="121893" bIns="60947"/>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5"/>
            <a:ext cx="3860800" cy="366183"/>
          </a:xfrm>
          <a:prstGeom prst="rect">
            <a:avLst/>
          </a:prstGeom>
        </p:spPr>
        <p:txBody>
          <a:bodyPr lIns="121893" tIns="60947" rIns="121893" bIns="60947"/>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12554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243"/>
        <p:cNvGrpSpPr/>
        <p:nvPr/>
      </p:nvGrpSpPr>
      <p:grpSpPr>
        <a:xfrm>
          <a:off x="0" y="0"/>
          <a:ext cx="0" cy="0"/>
          <a:chOff x="0" y="0"/>
          <a:chExt cx="0" cy="0"/>
        </a:xfrm>
      </p:grpSpPr>
    </p:spTree>
    <p:extLst>
      <p:ext uri="{BB962C8B-B14F-4D97-AF65-F5344CB8AC3E}">
        <p14:creationId xmlns:p14="http://schemas.microsoft.com/office/powerpoint/2010/main" val="3383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1487"/>
            <a:ext cx="10363200" cy="1468967"/>
          </a:xfrm>
          <a:prstGeom prst="rect">
            <a:avLst/>
          </a:prstGeom>
        </p:spPr>
        <p:txBody>
          <a:bodyPr lIns="121899" tIns="60949" rIns="121899" bIns="60949"/>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lIns="121899" tIns="60949" rIns="121899" bIns="60949"/>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230668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Content Placeholder 2"/>
          <p:cNvSpPr>
            <a:spLocks noGrp="1"/>
          </p:cNvSpPr>
          <p:nvPr>
            <p:ph idx="1"/>
          </p:nvPr>
        </p:nvSpPr>
        <p:spPr>
          <a:xfrm>
            <a:off x="609600" y="1600203"/>
            <a:ext cx="10972801" cy="4525433"/>
          </a:xfrm>
          <a:prstGeom prst="rect">
            <a:avLst/>
          </a:prstGeom>
        </p:spPr>
        <p:txBody>
          <a:bodyPr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00416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a:prstGeom prst="rect">
            <a:avLst/>
          </a:prstGeom>
        </p:spPr>
        <p:txBody>
          <a:bodyPr lIns="121899" tIns="60949" rIns="121899" bIns="60949"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6"/>
            <a:ext cx="10363200" cy="1500716"/>
          </a:xfrm>
          <a:prstGeom prst="rect">
            <a:avLst/>
          </a:prstGeom>
        </p:spPr>
        <p:txBody>
          <a:bodyPr lIns="121899" tIns="60949" rIns="121899" bIns="60949"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2141263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Content Placeholder 2"/>
          <p:cNvSpPr>
            <a:spLocks noGrp="1"/>
          </p:cNvSpPr>
          <p:nvPr>
            <p:ph sz="half" idx="1"/>
          </p:nvPr>
        </p:nvSpPr>
        <p:spPr>
          <a:xfrm>
            <a:off x="609600" y="1600203"/>
            <a:ext cx="5384800" cy="452543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43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2868879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4585"/>
            <a:ext cx="5389033" cy="641349"/>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5935"/>
            <a:ext cx="5389033" cy="3949700"/>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8" name="Footer Placeholder 7"/>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9" name="Slide Number Placeholder 8"/>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641696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Date Placeholder 2"/>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4" name="Footer Placeholder 3"/>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5" name="Slide Number Placeholder 4"/>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203862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C6BF-7558-4CBE-A924-B0E09F620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553B6-846F-4368-BD87-50D8774B3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07085B-375C-4790-94AB-9154D014AA65}"/>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F2B1013D-584C-4EC9-9A37-61F640578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AA0A8-7612-44B1-8FC8-FAFE2F30D134}"/>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400133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3" name="Footer Placeholder 2"/>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4" name="Slide Number Placeholder 3"/>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80590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4"/>
            <a:ext cx="4011084" cy="1162049"/>
          </a:xfrm>
          <a:prstGeom prst="rect">
            <a:avLst/>
          </a:prstGeom>
        </p:spPr>
        <p:txBody>
          <a:bodyPr lIns="121899" tIns="60949" rIns="121899" bIns="60949"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4"/>
            <a:ext cx="6815667" cy="5852583"/>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1"/>
            <a:ext cx="4011084" cy="469053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995795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7267"/>
          </a:xfrm>
          <a:prstGeom prst="rect">
            <a:avLst/>
          </a:prstGeom>
        </p:spPr>
        <p:txBody>
          <a:bodyPr lIns="121899" tIns="60949" rIns="121899" bIns="60949"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3833"/>
            <a:ext cx="7315200" cy="4114800"/>
          </a:xfrm>
          <a:prstGeom prst="rect">
            <a:avLst/>
          </a:prstGeom>
        </p:spPr>
        <p:txBody>
          <a:bodyPr lIns="121899" tIns="60949" rIns="121899" bIns="60949"/>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868"/>
            <a:ext cx="7315200" cy="80433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1698460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Vertical Text Placeholder 2"/>
          <p:cNvSpPr>
            <a:spLocks noGrp="1"/>
          </p:cNvSpPr>
          <p:nvPr>
            <p:ph type="body" orient="vert" idx="1"/>
          </p:nvPr>
        </p:nvSpPr>
        <p:spPr>
          <a:xfrm>
            <a:off x="609600" y="1600203"/>
            <a:ext cx="10972801" cy="4525433"/>
          </a:xfrm>
          <a:prstGeom prst="rect">
            <a:avLst/>
          </a:prstGeom>
        </p:spPr>
        <p:txBody>
          <a:bodyPr vert="eaVert"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909762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a:prstGeom prst="rect">
            <a:avLst/>
          </a:prstGeom>
        </p:spPr>
        <p:txBody>
          <a:bodyPr vert="eaVert" lIns="121899" tIns="60949" rIns="121899" bIns="60949"/>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a:prstGeom prst="rect">
            <a:avLst/>
          </a:prstGeom>
        </p:spPr>
        <p:txBody>
          <a:bodyPr vert="eaVert"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21AAE93E-5BA7-9940-B535-A99CC8069072}"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D649B52-D56B-2640-9231-B8D3FD2957FA}" type="slidenum">
              <a:rPr lang="en-US" smtClean="0"/>
              <a:t>‹#›</a:t>
            </a:fld>
            <a:endParaRPr lang="en-US"/>
          </a:p>
        </p:txBody>
      </p:sp>
    </p:spTree>
    <p:extLst>
      <p:ext uri="{BB962C8B-B14F-4D97-AF65-F5344CB8AC3E}">
        <p14:creationId xmlns:p14="http://schemas.microsoft.com/office/powerpoint/2010/main" val="311544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243"/>
        <p:cNvGrpSpPr/>
        <p:nvPr/>
      </p:nvGrpSpPr>
      <p:grpSpPr>
        <a:xfrm>
          <a:off x="0" y="0"/>
          <a:ext cx="0" cy="0"/>
          <a:chOff x="0" y="0"/>
          <a:chExt cx="0" cy="0"/>
        </a:xfrm>
      </p:grpSpPr>
    </p:spTree>
    <p:extLst>
      <p:ext uri="{BB962C8B-B14F-4D97-AF65-F5344CB8AC3E}">
        <p14:creationId xmlns:p14="http://schemas.microsoft.com/office/powerpoint/2010/main" val="4150119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B961-3BEA-4B87-B547-F9A19950E0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07FADB-DC2A-41CC-B16A-EB159BC53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F9BB58-1213-4086-A99B-31210E756F5D}"/>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CDED5147-8D7A-40E6-948F-6FA21EF50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DC50-A031-4652-AB5A-EE3D6FFB55B9}"/>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234809047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3AE8-B42D-46CD-8D79-0E1E7FD8C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31823-BBEB-45A6-AA07-F74E741BBC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E5098-82DA-4C3E-B975-978349945CB0}"/>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67C8DBD1-2C97-450E-B309-F821751A2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68EA-60D6-4650-B19D-C158F67500A0}"/>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387378759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8ED4-6945-4D1F-856A-BEED34C10E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3FF0F-222B-4719-B2A2-3DDC576BF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FD0C19-A8C4-425D-AE2D-99553D8B1CB4}"/>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9866D209-0FF6-4DC4-A7AA-248B12335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1F319-B0F7-4DDE-9576-8B2DDD7EDD24}"/>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104123854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C6A1-76C8-4F42-BB08-73DF396E2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256304-B9CC-4DA8-932A-2447881318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EABBDB-355B-48C4-90D3-ED58216F57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EFA51-FA0E-495E-BC20-DA36D846FA8A}"/>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6" name="Footer Placeholder 5">
            <a:extLst>
              <a:ext uri="{FF2B5EF4-FFF2-40B4-BE49-F238E27FC236}">
                <a16:creationId xmlns:a16="http://schemas.microsoft.com/office/drawing/2014/main" id="{8672183B-243C-4C46-AED6-A00ED05F8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8FB84-3A37-4911-9B50-D6EED2A04A46}"/>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153976656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F5CB-20DA-40D7-9EA7-1E696D078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7B11E-EE73-4CDE-9CD5-91547EB0F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78912-BA30-40E3-9228-5DA337E8A2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0CA15-A8F3-4322-966F-D5AB9214D049}"/>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6" name="Footer Placeholder 5">
            <a:extLst>
              <a:ext uri="{FF2B5EF4-FFF2-40B4-BE49-F238E27FC236}">
                <a16:creationId xmlns:a16="http://schemas.microsoft.com/office/drawing/2014/main" id="{E6DD8579-D258-4499-8213-FD5C69DF43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9449B-6C66-485E-B3E7-C8E65E26296A}"/>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2870450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6327-86E1-4F1B-A31E-22C70116F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04625-F99A-436D-9B64-307601284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36A3DA-1EE7-415C-A0EB-8D7F1B087D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A0841B-D812-4B4C-994D-DF35CEE8C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C612DA-6C66-46DD-A595-F526AE2BAF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D8B08-94DC-451E-A421-9DFD088ED610}"/>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8" name="Footer Placeholder 7">
            <a:extLst>
              <a:ext uri="{FF2B5EF4-FFF2-40B4-BE49-F238E27FC236}">
                <a16:creationId xmlns:a16="http://schemas.microsoft.com/office/drawing/2014/main" id="{0C74D3B0-EFB9-45EA-9E9E-D550ADA97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435D3-B58A-4180-ABAF-062A91163C91}"/>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56420598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C02-5269-495A-8FEE-5C5C17A925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BF3F3-9673-4745-92EE-382C20E9B1F9}"/>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4" name="Footer Placeholder 3">
            <a:extLst>
              <a:ext uri="{FF2B5EF4-FFF2-40B4-BE49-F238E27FC236}">
                <a16:creationId xmlns:a16="http://schemas.microsoft.com/office/drawing/2014/main" id="{41A996AD-97B1-4E59-BBA9-EC16418544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E264E-2AC1-4AE4-AFBC-C33020154F92}"/>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39559079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7E982-785B-4634-89FC-A0B54BBA1168}"/>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3" name="Footer Placeholder 2">
            <a:extLst>
              <a:ext uri="{FF2B5EF4-FFF2-40B4-BE49-F238E27FC236}">
                <a16:creationId xmlns:a16="http://schemas.microsoft.com/office/drawing/2014/main" id="{240FE3C6-5E8C-4351-8CC3-8381A8DDB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BF787-B6A8-44A2-8475-EB8035BAAFCD}"/>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160038374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5A8-70F4-4AD2-B44D-F2B9C10DA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29830-7648-4CC4-B739-8F662BD3B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79429-48E6-405F-A7FD-44C69D792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AE4EE9-F0DE-4792-8CB0-85DE57E7A75F}"/>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6" name="Footer Placeholder 5">
            <a:extLst>
              <a:ext uri="{FF2B5EF4-FFF2-40B4-BE49-F238E27FC236}">
                <a16:creationId xmlns:a16="http://schemas.microsoft.com/office/drawing/2014/main" id="{118735B1-C39C-489B-B7A8-1BC8A6C44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15216-984A-41EE-9AD7-91E62F861DBB}"/>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141185147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1B8F-A2E9-45E7-B5B5-D5F1C6C64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91B280-B5AA-424F-8C8E-75A1DF9FA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B5F51C-1BEB-4F25-B456-E1B0883BD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ECDF6-3FB5-47DA-85FD-B764F9A277EC}"/>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6" name="Footer Placeholder 5">
            <a:extLst>
              <a:ext uri="{FF2B5EF4-FFF2-40B4-BE49-F238E27FC236}">
                <a16:creationId xmlns:a16="http://schemas.microsoft.com/office/drawing/2014/main" id="{32D1F9FC-740E-4430-A5DB-AD426EA19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560C4-E6CD-4E60-8EC7-90E9F4746AB1}"/>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395792830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0679-69B2-498E-9783-AADF8ED4A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3FD34-1995-4F5D-8D5B-8553A1734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B4E51-D5B9-45DB-9189-25791A22FBC8}"/>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622F5145-69AC-46EC-9DDA-4760787B4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9F06-ED9A-4A2C-ADCA-6C8F5EA8A8FE}"/>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26548751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89FB22-9B9D-4585-8292-D6B1DDB5FE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51AFA3-8BD8-4C4E-8C98-CD1D5D307F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A3257-1885-4777-B5FF-FE277D5AF283}"/>
              </a:ext>
            </a:extLst>
          </p:cNvPr>
          <p:cNvSpPr>
            <a:spLocks noGrp="1"/>
          </p:cNvSpPr>
          <p:nvPr>
            <p:ph type="dt" sz="half" idx="10"/>
          </p:nvPr>
        </p:nvSpPr>
        <p:spPr/>
        <p:txBody>
          <a:body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8F535ACD-9A4E-4E08-A40B-AFB1DE98A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B1952-BEDB-42D9-98A4-B5218279A5B7}"/>
              </a:ext>
            </a:extLst>
          </p:cNvPr>
          <p:cNvSpPr>
            <a:spLocks noGrp="1"/>
          </p:cNvSpPr>
          <p:nvPr>
            <p:ph type="sldNum" sz="quarter" idx="12"/>
          </p:nvPr>
        </p:nvSpPr>
        <p:spPr/>
        <p:txBody>
          <a:bodyPr/>
          <a:lstStyle/>
          <a:p>
            <a:fld id="{86744851-F0C4-4BF9-92DD-AF511B0F309D}" type="slidenum">
              <a:rPr lang="en-US" smtClean="0"/>
              <a:t>‹#›</a:t>
            </a:fld>
            <a:endParaRPr lang="en-US"/>
          </a:p>
        </p:txBody>
      </p:sp>
    </p:spTree>
    <p:extLst>
      <p:ext uri="{BB962C8B-B14F-4D97-AF65-F5344CB8AC3E}">
        <p14:creationId xmlns:p14="http://schemas.microsoft.com/office/powerpoint/2010/main" val="425862747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1487"/>
            <a:ext cx="10363200" cy="1468967"/>
          </a:xfrm>
          <a:prstGeom prst="rect">
            <a:avLst/>
          </a:prstGeom>
        </p:spPr>
        <p:txBody>
          <a:bodyPr lIns="121899" tIns="60949" rIns="121899" bIns="60949"/>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lIns="121899" tIns="60949" rIns="121899" bIns="60949"/>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287381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Content Placeholder 2"/>
          <p:cNvSpPr>
            <a:spLocks noGrp="1"/>
          </p:cNvSpPr>
          <p:nvPr>
            <p:ph idx="1"/>
          </p:nvPr>
        </p:nvSpPr>
        <p:spPr>
          <a:xfrm>
            <a:off x="609600" y="1600203"/>
            <a:ext cx="10972801" cy="4525433"/>
          </a:xfrm>
          <a:prstGeom prst="rect">
            <a:avLst/>
          </a:prstGeom>
        </p:spPr>
        <p:txBody>
          <a:bodyPr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3859244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3133"/>
          </a:xfrm>
          <a:prstGeom prst="rect">
            <a:avLst/>
          </a:prstGeom>
        </p:spPr>
        <p:txBody>
          <a:bodyPr lIns="121899" tIns="60949" rIns="121899" bIns="60949"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186"/>
            <a:ext cx="10363200" cy="1500716"/>
          </a:xfrm>
          <a:prstGeom prst="rect">
            <a:avLst/>
          </a:prstGeom>
        </p:spPr>
        <p:txBody>
          <a:bodyPr lIns="121899" tIns="60949" rIns="121899" bIns="60949"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313991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F744-B59D-430E-A6B0-657A721C19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356E0-0C80-46B1-8AAA-2C96A644E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2ED2A-B18F-41DB-AAE1-9158DA9B8B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EE0C09-5FDF-4D33-8F0B-9AC9727E5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5335D-E1AD-451F-81D6-B6B2EC8153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70BB-F992-491A-BC83-6CDB73C6510F}"/>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8" name="Footer Placeholder 7">
            <a:extLst>
              <a:ext uri="{FF2B5EF4-FFF2-40B4-BE49-F238E27FC236}">
                <a16:creationId xmlns:a16="http://schemas.microsoft.com/office/drawing/2014/main" id="{7AFE0CDA-97B3-4856-B297-455BA8BF29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224D5B-E5A0-491C-8809-503385BCEE11}"/>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2829160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Content Placeholder 2"/>
          <p:cNvSpPr>
            <a:spLocks noGrp="1"/>
          </p:cNvSpPr>
          <p:nvPr>
            <p:ph sz="half" idx="1"/>
          </p:nvPr>
        </p:nvSpPr>
        <p:spPr>
          <a:xfrm>
            <a:off x="609600" y="1600203"/>
            <a:ext cx="5384800" cy="452543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43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2366256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lvl1pPr>
              <a:defRPr/>
            </a:lvl1pPr>
          </a:lstStyle>
          <a:p>
            <a:r>
              <a:rPr lang="en-US"/>
              <a:t>Click to edit Master title style</a:t>
            </a:r>
          </a:p>
        </p:txBody>
      </p:sp>
      <p:sp>
        <p:nvSpPr>
          <p:cNvPr id="3" name="Text Placeholder 2"/>
          <p:cNvSpPr>
            <a:spLocks noGrp="1"/>
          </p:cNvSpPr>
          <p:nvPr>
            <p:ph type="body" idx="1"/>
          </p:nvPr>
        </p:nvSpPr>
        <p:spPr>
          <a:xfrm>
            <a:off x="609600" y="1534585"/>
            <a:ext cx="5386917" cy="641349"/>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5935"/>
            <a:ext cx="5386917" cy="3949700"/>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4585"/>
            <a:ext cx="5389033" cy="641349"/>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5935"/>
            <a:ext cx="5389033" cy="3949700"/>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8" name="Footer Placeholder 7"/>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9" name="Slide Number Placeholder 8"/>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3209151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Date Placeholder 2"/>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4" name="Footer Placeholder 3"/>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5" name="Slide Number Placeholder 4"/>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15817825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3" name="Footer Placeholder 2"/>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4" name="Slide Number Placeholder 3"/>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659243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4"/>
            <a:ext cx="4011084" cy="1162049"/>
          </a:xfrm>
          <a:prstGeom prst="rect">
            <a:avLst/>
          </a:prstGeom>
        </p:spPr>
        <p:txBody>
          <a:bodyPr lIns="121899" tIns="60949" rIns="121899" bIns="60949"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4"/>
            <a:ext cx="6815667" cy="5852583"/>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1"/>
            <a:ext cx="4011084" cy="469053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3928791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7267"/>
          </a:xfrm>
          <a:prstGeom prst="rect">
            <a:avLst/>
          </a:prstGeom>
        </p:spPr>
        <p:txBody>
          <a:bodyPr lIns="121899" tIns="60949" rIns="121899" bIns="60949"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3833"/>
            <a:ext cx="7315200" cy="4114800"/>
          </a:xfrm>
          <a:prstGeom prst="rect">
            <a:avLst/>
          </a:prstGeom>
        </p:spPr>
        <p:txBody>
          <a:bodyPr lIns="121899" tIns="60949" rIns="121899" bIns="60949"/>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868"/>
            <a:ext cx="7315200" cy="80433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6" name="Footer Placeholder 5"/>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516798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1" cy="1143000"/>
          </a:xfrm>
          <a:prstGeom prst="rect">
            <a:avLst/>
          </a:prstGeom>
        </p:spPr>
        <p:txBody>
          <a:bodyPr lIns="121899" tIns="60949" rIns="121899" bIns="60949"/>
          <a:lstStyle/>
          <a:p>
            <a:r>
              <a:rPr lang="en-US"/>
              <a:t>Click to edit Master title style</a:t>
            </a:r>
          </a:p>
        </p:txBody>
      </p:sp>
      <p:sp>
        <p:nvSpPr>
          <p:cNvPr id="3" name="Vertical Text Placeholder 2"/>
          <p:cNvSpPr>
            <a:spLocks noGrp="1"/>
          </p:cNvSpPr>
          <p:nvPr>
            <p:ph type="body" orient="vert" idx="1"/>
          </p:nvPr>
        </p:nvSpPr>
        <p:spPr>
          <a:xfrm>
            <a:off x="609600" y="1600203"/>
            <a:ext cx="10972801" cy="4525433"/>
          </a:xfrm>
          <a:prstGeom prst="rect">
            <a:avLst/>
          </a:prstGeom>
        </p:spPr>
        <p:txBody>
          <a:bodyPr vert="eaVert"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41230443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9"/>
            <a:ext cx="2743200" cy="5850467"/>
          </a:xfrm>
          <a:prstGeom prst="rect">
            <a:avLst/>
          </a:prstGeom>
        </p:spPr>
        <p:txBody>
          <a:bodyPr vert="eaVert" lIns="121899" tIns="60949" rIns="121899" bIns="60949"/>
          <a:lstStyle/>
          <a:p>
            <a:r>
              <a:rPr lang="en-US"/>
              <a:t>Click to edit Master title style</a:t>
            </a:r>
          </a:p>
        </p:txBody>
      </p:sp>
      <p:sp>
        <p:nvSpPr>
          <p:cNvPr id="3" name="Vertical Text Placeholder 2"/>
          <p:cNvSpPr>
            <a:spLocks noGrp="1"/>
          </p:cNvSpPr>
          <p:nvPr>
            <p:ph type="body" orient="vert" idx="1"/>
          </p:nvPr>
        </p:nvSpPr>
        <p:spPr>
          <a:xfrm>
            <a:off x="609600" y="275169"/>
            <a:ext cx="8026400" cy="5850467"/>
          </a:xfrm>
          <a:prstGeom prst="rect">
            <a:avLst/>
          </a:prstGeom>
        </p:spPr>
        <p:txBody>
          <a:bodyPr vert="eaVert" lIns="121899" tIns="60949" rIns="121899" bIns="6094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4"/>
            <a:ext cx="2844800" cy="366183"/>
          </a:xfrm>
          <a:prstGeom prst="rect">
            <a:avLst/>
          </a:prstGeom>
        </p:spPr>
        <p:txBody>
          <a:bodyPr lIns="121899" tIns="60949" rIns="121899" bIns="60949"/>
          <a:lstStyle/>
          <a:p>
            <a:fld id="{58E3655A-55A4-B84D-B250-53C99A07604C}" type="datetimeFigureOut">
              <a:rPr lang="en-US" smtClean="0"/>
              <a:t>2/12/2021</a:t>
            </a:fld>
            <a:endParaRPr lang="en-US"/>
          </a:p>
        </p:txBody>
      </p:sp>
      <p:sp>
        <p:nvSpPr>
          <p:cNvPr id="5" name="Footer Placeholder 4"/>
          <p:cNvSpPr>
            <a:spLocks noGrp="1"/>
          </p:cNvSpPr>
          <p:nvPr>
            <p:ph type="ftr" sz="quarter" idx="11"/>
          </p:nvPr>
        </p:nvSpPr>
        <p:spPr>
          <a:xfrm>
            <a:off x="4165601" y="6356354"/>
            <a:ext cx="3860800" cy="366183"/>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p:txBody>
          <a:bodyPr/>
          <a:lstStyle/>
          <a:p>
            <a:fld id="{21EFDA3F-845D-6C4E-B265-E4275CC05954}" type="slidenum">
              <a:rPr lang="en-US" smtClean="0"/>
              <a:t>‹#›</a:t>
            </a:fld>
            <a:endParaRPr lang="en-US"/>
          </a:p>
        </p:txBody>
      </p:sp>
    </p:spTree>
    <p:extLst>
      <p:ext uri="{BB962C8B-B14F-4D97-AF65-F5344CB8AC3E}">
        <p14:creationId xmlns:p14="http://schemas.microsoft.com/office/powerpoint/2010/main" val="378184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8268-0A7D-472D-8721-287D691459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D18D1-EFF2-4C9E-A1A1-83687BB24CEE}"/>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4" name="Footer Placeholder 3">
            <a:extLst>
              <a:ext uri="{FF2B5EF4-FFF2-40B4-BE49-F238E27FC236}">
                <a16:creationId xmlns:a16="http://schemas.microsoft.com/office/drawing/2014/main" id="{B04F8B8A-68B0-48C1-BE80-1C06D04C71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ADFB8-87C8-459F-A739-14835F9ADB47}"/>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172031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DAB67-9150-4240-B68E-2C68EF11349D}"/>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3" name="Footer Placeholder 2">
            <a:extLst>
              <a:ext uri="{FF2B5EF4-FFF2-40B4-BE49-F238E27FC236}">
                <a16:creationId xmlns:a16="http://schemas.microsoft.com/office/drawing/2014/main" id="{8382BFF8-388B-401B-9C75-42C6837290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FC262E-2A9B-4D88-B1D7-98C8B73FCF50}"/>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125526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EB56-4C03-4D04-958B-0761CE156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8D24A9-7CB8-4967-9313-A2826558E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0A0DD-D2C2-4E39-AB58-6C30A8B81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077FC-DFA5-4626-81A5-6A3A0698A20B}"/>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6" name="Footer Placeholder 5">
            <a:extLst>
              <a:ext uri="{FF2B5EF4-FFF2-40B4-BE49-F238E27FC236}">
                <a16:creationId xmlns:a16="http://schemas.microsoft.com/office/drawing/2014/main" id="{A3C20709-E9A2-46FA-A22C-4D82C80A1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BA8DA-EC5D-4557-9F47-779255080FA5}"/>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401099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A037-65BD-449A-9C4E-06BE079F1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CC2FEC-095E-431A-9B2C-469AC8499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C0927-2AA1-4C72-875F-736BC307B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88F43-A87B-4023-8FE9-08E00F9A6C20}"/>
              </a:ext>
            </a:extLst>
          </p:cNvPr>
          <p:cNvSpPr>
            <a:spLocks noGrp="1"/>
          </p:cNvSpPr>
          <p:nvPr>
            <p:ph type="dt" sz="half" idx="10"/>
          </p:nvPr>
        </p:nvSpPr>
        <p:spPr/>
        <p:txBody>
          <a:bodyPr/>
          <a:lstStyle/>
          <a:p>
            <a:fld id="{856B3381-6237-4310-BD74-71B0CF266E14}" type="datetimeFigureOut">
              <a:rPr lang="en-US" smtClean="0"/>
              <a:t>2/12/2021</a:t>
            </a:fld>
            <a:endParaRPr lang="en-US"/>
          </a:p>
        </p:txBody>
      </p:sp>
      <p:sp>
        <p:nvSpPr>
          <p:cNvPr id="6" name="Footer Placeholder 5">
            <a:extLst>
              <a:ext uri="{FF2B5EF4-FFF2-40B4-BE49-F238E27FC236}">
                <a16:creationId xmlns:a16="http://schemas.microsoft.com/office/drawing/2014/main" id="{03838D32-9DF9-4ACA-B2F1-36292BDAF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EFDEB-B70E-4C3F-B88A-05AB208A6A46}"/>
              </a:ext>
            </a:extLst>
          </p:cNvPr>
          <p:cNvSpPr>
            <a:spLocks noGrp="1"/>
          </p:cNvSpPr>
          <p:nvPr>
            <p:ph type="sldNum" sz="quarter" idx="12"/>
          </p:nvPr>
        </p:nvSpPr>
        <p:spPr/>
        <p:txBody>
          <a:bodyPr/>
          <a:lstStyle/>
          <a:p>
            <a:fld id="{0F9ED281-440E-4505-9B1E-D6F6EE43218A}" type="slidenum">
              <a:rPr lang="en-US" smtClean="0"/>
              <a:t>‹#›</a:t>
            </a:fld>
            <a:endParaRPr lang="en-US"/>
          </a:p>
        </p:txBody>
      </p:sp>
    </p:spTree>
    <p:extLst>
      <p:ext uri="{BB962C8B-B14F-4D97-AF65-F5344CB8AC3E}">
        <p14:creationId xmlns:p14="http://schemas.microsoft.com/office/powerpoint/2010/main" val="125308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38612-3973-449D-B37D-80960CFBF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21E4DB-E149-466A-9632-44884D7E5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9F9CA-FEA1-4EEA-967C-5F0690C3D0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B3381-6237-4310-BD74-71B0CF266E14}" type="datetimeFigureOut">
              <a:rPr lang="en-US" smtClean="0"/>
              <a:t>2/12/2021</a:t>
            </a:fld>
            <a:endParaRPr lang="en-US"/>
          </a:p>
        </p:txBody>
      </p:sp>
      <p:sp>
        <p:nvSpPr>
          <p:cNvPr id="5" name="Footer Placeholder 4">
            <a:extLst>
              <a:ext uri="{FF2B5EF4-FFF2-40B4-BE49-F238E27FC236}">
                <a16:creationId xmlns:a16="http://schemas.microsoft.com/office/drawing/2014/main" id="{B0777777-6C20-4024-A52D-5910B9B67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47065C-9EEB-4406-BFB2-81DB52CA2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ED281-440E-4505-9B1E-D6F6EE43218A}" type="slidenum">
              <a:rPr lang="en-US" smtClean="0"/>
              <a:t>‹#›</a:t>
            </a:fld>
            <a:endParaRPr lang="en-US"/>
          </a:p>
        </p:txBody>
      </p:sp>
    </p:spTree>
    <p:extLst>
      <p:ext uri="{BB962C8B-B14F-4D97-AF65-F5344CB8AC3E}">
        <p14:creationId xmlns:p14="http://schemas.microsoft.com/office/powerpoint/2010/main" val="133816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2" y="6356355"/>
            <a:ext cx="2844800" cy="366183"/>
          </a:xfrm>
          <a:prstGeom prst="rect">
            <a:avLst/>
          </a:prstGeom>
        </p:spPr>
        <p:txBody>
          <a:bodyPr vert="horz" lIns="121893" tIns="60947" rIns="121893" bIns="60947" rtlCol="0" anchor="ctr"/>
          <a:lstStyle>
            <a:lvl1pPr algn="r">
              <a:defRPr sz="1600">
                <a:solidFill>
                  <a:schemeClr val="tx1">
                    <a:tint val="75000"/>
                  </a:schemeClr>
                </a:solidFill>
              </a:defRPr>
            </a:lvl1pPr>
          </a:lstStyle>
          <a:p>
            <a:fld id="{2D649B52-D56B-2640-9231-B8D3FD2957FA}" type="slidenum">
              <a:rPr lang="en-US" smtClean="0"/>
              <a:t>‹#›</a:t>
            </a:fld>
            <a:endParaRPr lang="en-US"/>
          </a:p>
        </p:txBody>
      </p:sp>
    </p:spTree>
    <p:extLst>
      <p:ext uri="{BB962C8B-B14F-4D97-AF65-F5344CB8AC3E}">
        <p14:creationId xmlns:p14="http://schemas.microsoft.com/office/powerpoint/2010/main" val="323072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468" rtl="0" eaLnBrk="1" latinLnBrk="0" hangingPunct="1">
        <a:spcBef>
          <a:spcPct val="0"/>
        </a:spcBef>
        <a:buNone/>
        <a:defRPr sz="5900" kern="1200">
          <a:solidFill>
            <a:schemeClr val="tx1"/>
          </a:solidFill>
          <a:latin typeface="+mj-lt"/>
          <a:ea typeface="+mj-ea"/>
          <a:cs typeface="+mj-cs"/>
        </a:defRPr>
      </a:lvl1pPr>
    </p:titleStyle>
    <p:bodyStyle>
      <a:lvl1pPr marL="457101" indent="-457101" algn="l" defTabSz="609468" rtl="0" eaLnBrk="1" latinLnBrk="0" hangingPunct="1">
        <a:spcBef>
          <a:spcPct val="20000"/>
        </a:spcBef>
        <a:buFont typeface="Arial"/>
        <a:buChar char="•"/>
        <a:defRPr sz="4300" kern="1200">
          <a:solidFill>
            <a:schemeClr val="tx1"/>
          </a:solidFill>
          <a:latin typeface="+mn-lt"/>
          <a:ea typeface="+mn-ea"/>
          <a:cs typeface="+mn-cs"/>
        </a:defRPr>
      </a:lvl1pPr>
      <a:lvl2pPr marL="990385" indent="-380917" algn="l" defTabSz="609468" rtl="0" eaLnBrk="1" latinLnBrk="0" hangingPunct="1">
        <a:spcBef>
          <a:spcPct val="20000"/>
        </a:spcBef>
        <a:buFont typeface="Arial"/>
        <a:buChar char="–"/>
        <a:defRPr sz="3700" kern="1200">
          <a:solidFill>
            <a:schemeClr val="tx1"/>
          </a:solidFill>
          <a:latin typeface="+mn-lt"/>
          <a:ea typeface="+mn-ea"/>
          <a:cs typeface="+mn-cs"/>
        </a:defRPr>
      </a:lvl2pPr>
      <a:lvl3pPr marL="1523669" indent="-304735" algn="l" defTabSz="609468" rtl="0" eaLnBrk="1" latinLnBrk="0" hangingPunct="1">
        <a:spcBef>
          <a:spcPct val="20000"/>
        </a:spcBef>
        <a:buFont typeface="Arial"/>
        <a:buChar char="•"/>
        <a:defRPr sz="3200" kern="1200">
          <a:solidFill>
            <a:schemeClr val="tx1"/>
          </a:solidFill>
          <a:latin typeface="+mn-lt"/>
          <a:ea typeface="+mn-ea"/>
          <a:cs typeface="+mn-cs"/>
        </a:defRPr>
      </a:lvl3pPr>
      <a:lvl4pPr marL="2133139" indent="-304735" algn="l" defTabSz="609468" rtl="0" eaLnBrk="1" latinLnBrk="0" hangingPunct="1">
        <a:spcBef>
          <a:spcPct val="20000"/>
        </a:spcBef>
        <a:buFont typeface="Arial"/>
        <a:buChar char="–"/>
        <a:defRPr sz="2700" kern="1200">
          <a:solidFill>
            <a:schemeClr val="tx1"/>
          </a:solidFill>
          <a:latin typeface="+mn-lt"/>
          <a:ea typeface="+mn-ea"/>
          <a:cs typeface="+mn-cs"/>
        </a:defRPr>
      </a:lvl4pPr>
      <a:lvl5pPr marL="2742605" indent="-304735" algn="l" defTabSz="609468" rtl="0" eaLnBrk="1" latinLnBrk="0" hangingPunct="1">
        <a:spcBef>
          <a:spcPct val="20000"/>
        </a:spcBef>
        <a:buFont typeface="Arial"/>
        <a:buChar char="»"/>
        <a:defRPr sz="2700" kern="1200">
          <a:solidFill>
            <a:schemeClr val="tx1"/>
          </a:solidFill>
          <a:latin typeface="+mn-lt"/>
          <a:ea typeface="+mn-ea"/>
          <a:cs typeface="+mn-cs"/>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1" y="6356354"/>
            <a:ext cx="2844800" cy="366183"/>
          </a:xfrm>
          <a:prstGeom prst="rect">
            <a:avLst/>
          </a:prstGeom>
        </p:spPr>
        <p:txBody>
          <a:bodyPr vert="horz" lIns="121899" tIns="60949" rIns="121899" bIns="60949" rtlCol="0" anchor="ctr"/>
          <a:lstStyle>
            <a:lvl1pPr algn="r">
              <a:defRPr sz="1600">
                <a:solidFill>
                  <a:schemeClr val="tx1">
                    <a:tint val="75000"/>
                  </a:schemeClr>
                </a:solidFill>
              </a:defRPr>
            </a:lvl1pPr>
          </a:lstStyle>
          <a:p>
            <a:fld id="{2D649B52-D56B-2640-9231-B8D3FD2957FA}" type="slidenum">
              <a:rPr lang="en-US" smtClean="0"/>
              <a:t>‹#›</a:t>
            </a:fld>
            <a:endParaRPr lang="en-US"/>
          </a:p>
        </p:txBody>
      </p:sp>
    </p:spTree>
    <p:extLst>
      <p:ext uri="{BB962C8B-B14F-4D97-AF65-F5344CB8AC3E}">
        <p14:creationId xmlns:p14="http://schemas.microsoft.com/office/powerpoint/2010/main" val="23645951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ACFB-F542-4FD7-A718-1E67AC945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A9AB47-7F62-4EC3-B9FA-B6BB2C8DF5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CE916-8004-4394-84A8-489C88B89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A75C9-EB76-4B18-ABD9-ECDA6EBC3306}" type="datetimeFigureOut">
              <a:rPr lang="en-US" smtClean="0"/>
              <a:t>2/12/2021</a:t>
            </a:fld>
            <a:endParaRPr lang="en-US"/>
          </a:p>
        </p:txBody>
      </p:sp>
      <p:sp>
        <p:nvSpPr>
          <p:cNvPr id="5" name="Footer Placeholder 4">
            <a:extLst>
              <a:ext uri="{FF2B5EF4-FFF2-40B4-BE49-F238E27FC236}">
                <a16:creationId xmlns:a16="http://schemas.microsoft.com/office/drawing/2014/main" id="{D77BD2C9-DF0B-408B-AC93-1605C04F8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D0364-4AE8-4A02-B84C-82DB0D43C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44851-F0C4-4BF9-92DD-AF511B0F309D}" type="slidenum">
              <a:rPr lang="en-US" smtClean="0"/>
              <a:t>‹#›</a:t>
            </a:fld>
            <a:endParaRPr lang="en-US"/>
          </a:p>
        </p:txBody>
      </p:sp>
    </p:spTree>
    <p:extLst>
      <p:ext uri="{BB962C8B-B14F-4D97-AF65-F5344CB8AC3E}">
        <p14:creationId xmlns:p14="http://schemas.microsoft.com/office/powerpoint/2010/main" val="13738333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20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800" dirty="0">
                <a:solidFill>
                  <a:srgbClr val="FF6600"/>
                </a:solidFill>
              </a:rPr>
              <a:t> </a:t>
            </a:r>
          </a:p>
        </p:txBody>
      </p:sp>
      <p:sp>
        <p:nvSpPr>
          <p:cNvPr id="6" name="Slide Number Placeholder 5"/>
          <p:cNvSpPr>
            <a:spLocks noGrp="1"/>
          </p:cNvSpPr>
          <p:nvPr>
            <p:ph type="sldNum" sz="quarter" idx="4"/>
          </p:nvPr>
        </p:nvSpPr>
        <p:spPr>
          <a:xfrm>
            <a:off x="8737601" y="6356354"/>
            <a:ext cx="2844800" cy="366183"/>
          </a:xfrm>
          <a:prstGeom prst="rect">
            <a:avLst/>
          </a:prstGeom>
        </p:spPr>
        <p:txBody>
          <a:bodyPr vert="horz" lIns="121899" tIns="60949" rIns="121899" bIns="60949" rtlCol="0" anchor="ctr"/>
          <a:lstStyle>
            <a:lvl1pPr algn="r">
              <a:defRPr sz="1600">
                <a:solidFill>
                  <a:schemeClr val="tx1">
                    <a:tint val="75000"/>
                  </a:schemeClr>
                </a:solidFill>
              </a:defRPr>
            </a:lvl1pPr>
          </a:lstStyle>
          <a:p>
            <a:fld id="{21EFDA3F-845D-6C4E-B265-E4275CC05954}" type="slidenum">
              <a:rPr lang="en-US" smtClean="0"/>
              <a:t>‹#›</a:t>
            </a:fld>
            <a:endParaRPr lang="en-US"/>
          </a:p>
        </p:txBody>
      </p:sp>
    </p:spTree>
    <p:extLst>
      <p:ext uri="{BB962C8B-B14F-4D97-AF65-F5344CB8AC3E}">
        <p14:creationId xmlns:p14="http://schemas.microsoft.com/office/powerpoint/2010/main" val="14759093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unsplash.com/" TargetMode="External"/><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hyperlink" Target="http://hrsa.gov/" TargetMode="External"/><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A3D4960-1821-423B-8821-3E8CE20ACFF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4878" r="14878"/>
          <a:stretch/>
        </p:blipFill>
        <p:spPr>
          <a:xfrm>
            <a:off x="5768642" y="-1"/>
            <a:ext cx="6423053" cy="6858001"/>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42946C40-02E0-4659-862C-CBCE283FC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037" y="6136990"/>
            <a:ext cx="4805496" cy="721010"/>
          </a:xfrm>
          <a:prstGeom prst="rect">
            <a:avLst/>
          </a:prstGeom>
        </p:spPr>
      </p:pic>
      <p:sp>
        <p:nvSpPr>
          <p:cNvPr id="13" name="Rectangle 12">
            <a:extLst>
              <a:ext uri="{FF2B5EF4-FFF2-40B4-BE49-F238E27FC236}">
                <a16:creationId xmlns:a16="http://schemas.microsoft.com/office/drawing/2014/main" id="{B0E33C32-2FD1-4FD2-89EE-4C7AE3F92CD7}"/>
              </a:ext>
            </a:extLst>
          </p:cNvPr>
          <p:cNvSpPr/>
          <p:nvPr/>
        </p:nvSpPr>
        <p:spPr>
          <a:xfrm>
            <a:off x="740961" y="1917029"/>
            <a:ext cx="4805496" cy="2907698"/>
          </a:xfrm>
          <a:prstGeom prst="rect">
            <a:avLst/>
          </a:prstGeom>
          <a:solidFill>
            <a:srgbClr val="505046">
              <a:lumMod val="75000"/>
            </a:srgbClr>
          </a:solidFill>
          <a:ln w="127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gency FB" panose="020B0503020202020204" pitchFamily="34" charset="0"/>
                <a:ea typeface="+mn-ea"/>
                <a:cs typeface="Aharoni" panose="02010803020104030203" pitchFamily="2" charset="-79"/>
              </a:rPr>
              <a:t>Do you see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gency FB" panose="020B0503020202020204" pitchFamily="34" charset="0"/>
                <a:ea typeface="+mn-ea"/>
                <a:cs typeface="Aharoni" panose="02010803020104030203" pitchFamily="2" charset="-79"/>
              </a:rPr>
              <a:t>what I see?</a:t>
            </a:r>
          </a:p>
        </p:txBody>
      </p:sp>
      <p:sp>
        <p:nvSpPr>
          <p:cNvPr id="14" name="Rectangle 13">
            <a:extLst>
              <a:ext uri="{FF2B5EF4-FFF2-40B4-BE49-F238E27FC236}">
                <a16:creationId xmlns:a16="http://schemas.microsoft.com/office/drawing/2014/main" id="{F09F6621-2265-42BD-9181-921C32CBD7BE}"/>
              </a:ext>
            </a:extLst>
          </p:cNvPr>
          <p:cNvSpPr/>
          <p:nvPr/>
        </p:nvSpPr>
        <p:spPr>
          <a:xfrm>
            <a:off x="857709" y="2027107"/>
            <a:ext cx="4572000" cy="2687541"/>
          </a:xfrm>
          <a:prstGeom prst="rect">
            <a:avLst/>
          </a:prstGeom>
          <a:noFill/>
          <a:ln w="127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F03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6E2CAA0A-271E-45D3-86F4-AA7B713CA4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732" y="190661"/>
            <a:ext cx="3085581" cy="810825"/>
          </a:xfrm>
          <a:prstGeom prst="rect">
            <a:avLst/>
          </a:prstGeom>
        </p:spPr>
      </p:pic>
    </p:spTree>
    <p:extLst>
      <p:ext uri="{BB962C8B-B14F-4D97-AF65-F5344CB8AC3E}">
        <p14:creationId xmlns:p14="http://schemas.microsoft.com/office/powerpoint/2010/main" val="378407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6" name="Shape 285"/>
          <p:cNvSpPr txBox="1">
            <a:spLocks noGrp="1"/>
          </p:cNvSpPr>
          <p:nvPr/>
        </p:nvSpPr>
        <p:spPr>
          <a:xfrm>
            <a:off x="22760" y="599442"/>
            <a:ext cx="7863285" cy="3019600"/>
          </a:xfrm>
          <a:prstGeom prst="rect">
            <a:avLst/>
          </a:prstGeom>
          <a:noFill/>
          <a:ln>
            <a:noFill/>
          </a:ln>
        </p:spPr>
        <p:txBody>
          <a:bodyPr lIns="121879" tIns="121879" rIns="121879" bIns="12187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AA84F"/>
              </a:buClr>
              <a:buSzPct val="100000"/>
              <a:buFont typeface="Montserrat"/>
              <a:buNone/>
              <a:defRPr sz="2400" b="1" i="0" u="none" strike="noStrike" cap="none">
                <a:solidFill>
                  <a:srgbClr val="6AA84F"/>
                </a:solidFill>
                <a:latin typeface="Montserrat"/>
                <a:ea typeface="Montserrat"/>
                <a:cs typeface="Montserrat"/>
                <a:sym typeface="Montserrat"/>
              </a:defRPr>
            </a:lvl1pPr>
            <a:lvl2pPr lvl="1">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2pPr>
            <a:lvl3pPr lvl="2">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3pPr>
            <a:lvl4pPr lvl="3">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4pPr>
            <a:lvl5pPr lvl="4">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5pPr>
            <a:lvl6pPr lvl="5">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6pPr>
            <a:lvl7pPr lvl="6">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7pPr>
            <a:lvl8pPr lvl="7">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8pPr>
            <a:lvl9pPr lvl="8">
              <a:spcBef>
                <a:spcPts val="0"/>
              </a:spcBef>
              <a:buClr>
                <a:srgbClr val="6AA84F"/>
              </a:buClr>
              <a:buSzPct val="100000"/>
              <a:buFont typeface="Montserrat"/>
              <a:buNone/>
              <a:defRPr sz="2400" b="1">
                <a:solidFill>
                  <a:srgbClr val="6AA84F"/>
                </a:solidFill>
                <a:latin typeface="Montserrat"/>
                <a:ea typeface="Montserrat"/>
                <a:cs typeface="Montserrat"/>
                <a:sym typeface="Montserrat"/>
              </a:defRPr>
            </a:lvl9pPr>
          </a:lstStyle>
          <a:p>
            <a:pPr marL="457200" marR="0" lvl="0" indent="-342900" algn="l" defTabSz="914400" rtl="0" eaLnBrk="1" fontAlgn="auto" latinLnBrk="0" hangingPunct="1">
              <a:lnSpc>
                <a:spcPct val="115000"/>
              </a:lnSpc>
              <a:spcBef>
                <a:spcPts val="0"/>
              </a:spcBef>
              <a:spcAft>
                <a:spcPts val="0"/>
              </a:spcAft>
              <a:buClr>
                <a:srgbClr val="6AA84F"/>
              </a:buClr>
              <a:buSzPct val="100000"/>
              <a:buFont typeface="Montserrat"/>
              <a:buNone/>
              <a:tabLst/>
              <a:defRPr/>
            </a:pPr>
            <a:r>
              <a:rPr kumimoji="0" lang="en" sz="1600" b="1" i="0" u="none" strike="noStrike" kern="0" cap="none" spc="0" normalizeH="0" baseline="0" noProof="0" dirty="0">
                <a:ln>
                  <a:noFill/>
                </a:ln>
                <a:solidFill>
                  <a:srgbClr val="FFFFFF"/>
                </a:solidFill>
                <a:effectLst/>
                <a:uLnTx/>
                <a:uFillTx/>
                <a:latin typeface="Montserrat"/>
                <a:sym typeface="Montserrat"/>
              </a:rPr>
              <a:t>Photograph</a:t>
            </a:r>
            <a:r>
              <a:rPr kumimoji="0" lang="en-US" sz="1600" b="1" i="0" u="none" strike="noStrike" kern="0" cap="none" spc="0" normalizeH="0" baseline="0" noProof="0" dirty="0">
                <a:ln>
                  <a:noFill/>
                </a:ln>
                <a:solidFill>
                  <a:srgbClr val="FFFFFF"/>
                </a:solidFill>
                <a:effectLst/>
                <a:uLnTx/>
                <a:uFillTx/>
                <a:latin typeface="Montserrat"/>
                <a:sym typeface="Montserrat"/>
              </a:rPr>
              <a:t>s</a:t>
            </a:r>
          </a:p>
          <a:p>
            <a:pPr marL="457200" marR="0" lvl="0" indent="-342900" algn="l" defTabSz="914400" rtl="0" eaLnBrk="1" fontAlgn="auto" latinLnBrk="0" hangingPunct="1">
              <a:lnSpc>
                <a:spcPct val="115000"/>
              </a:lnSpc>
              <a:spcBef>
                <a:spcPts val="0"/>
              </a:spcBef>
              <a:spcAft>
                <a:spcPts val="0"/>
              </a:spcAft>
              <a:buClr>
                <a:srgbClr val="6AA84F"/>
              </a:buClr>
              <a:buSzPct val="100000"/>
              <a:buFont typeface="Montserrat"/>
              <a:buNone/>
              <a:tabLst/>
              <a:defRPr/>
            </a:pPr>
            <a:r>
              <a:rPr kumimoji="0" lang="en" sz="1600" b="1" i="0" u="none" strike="noStrike" kern="0" cap="none" spc="0" normalizeH="0" baseline="0" noProof="0" dirty="0">
                <a:ln>
                  <a:noFill/>
                </a:ln>
                <a:solidFill>
                  <a:srgbClr val="FFFFFF"/>
                </a:solidFill>
                <a:effectLst/>
                <a:uLnTx/>
                <a:uFillTx/>
                <a:latin typeface="Montserrat"/>
                <a:sym typeface="Montserrat"/>
              </a:rPr>
              <a:t>by </a:t>
            </a:r>
            <a:r>
              <a:rPr kumimoji="0" lang="en" sz="1600" b="1" i="0" u="sng" strike="noStrike" kern="0" cap="none" spc="0" normalizeH="0" baseline="0" noProof="0" dirty="0">
                <a:ln>
                  <a:noFill/>
                </a:ln>
                <a:solidFill>
                  <a:srgbClr val="FFFFFF"/>
                </a:solidFill>
                <a:effectLst/>
                <a:uLnTx/>
                <a:uFillTx/>
                <a:latin typeface="Montserrat"/>
                <a:sym typeface="Montserrat"/>
                <a:hlinkClick r:id="rId3"/>
              </a:rPr>
              <a:t>Unsplash and Mind in the Making</a:t>
            </a:r>
          </a:p>
        </p:txBody>
      </p:sp>
      <p:sp>
        <p:nvSpPr>
          <p:cNvPr id="2" name="TextBox 1"/>
          <p:cNvSpPr txBox="1"/>
          <p:nvPr/>
        </p:nvSpPr>
        <p:spPr>
          <a:xfrm>
            <a:off x="137020" y="3538608"/>
            <a:ext cx="11844382" cy="24160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Use of these Mind in the Making Seven Essential Life Skills Module materials (guidebooks, PowerPoint files, videos, handouts, etc.) is intended for the recipients’ internal purposes only. By receiving and using this material, the recipient recognizes that the Bezos Family Foundation owns the copyright for Mind in the Making materials in accordance with the law. The discretion to use any and all Mind in the Making materials and logos rests solely with the Bezos Family Foundation. These written materials, videos, PowerPoint slides and photos cannot be recopied, edited, posted, or shown on public media without the express written consent of the Bezos Family Foundation. Additional information about the use of video content can be found at Mind in the Making Terms of Use document in the thumb drive.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b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Copyright </a:t>
            </a:r>
            <a:r>
              <a:rPr kumimoji="0" lang="en-US" sz="1600" b="0" i="0" u="none" strike="noStrike" kern="0" cap="none" spc="0" normalizeH="0" baseline="0" noProof="0">
                <a:ln>
                  <a:noFill/>
                </a:ln>
                <a:solidFill>
                  <a:srgbClr val="000000"/>
                </a:solidFill>
                <a:effectLst/>
                <a:uLnTx/>
                <a:uFillTx/>
                <a:latin typeface="Arial"/>
                <a:ea typeface="+mn-ea"/>
                <a:cs typeface="Arial"/>
                <a:sym typeface="Arial"/>
              </a:rPr>
              <a:t>© 2020 </a:t>
            </a: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Bezos Family Foundation</a:t>
            </a:r>
            <a:r>
              <a:rPr kumimoji="0" lang="en-US" sz="700" b="0" i="0" u="none" strike="noStrike" kern="0" cap="none" spc="0" normalizeH="0" baseline="0" noProof="0" dirty="0">
                <a:ln>
                  <a:noFill/>
                </a:ln>
                <a:solidFill>
                  <a:srgbClr val="000000"/>
                </a:solidFill>
                <a:effectLst/>
                <a:uLnTx/>
                <a:uFillTx/>
                <a:latin typeface="Arial"/>
                <a:ea typeface="+mn-ea"/>
                <a:cs typeface="Arial"/>
                <a:sym typeface="Arial"/>
              </a:rPr>
              <a:t> </a:t>
            </a: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a:ea typeface="+mn-ea"/>
                <a:cs typeface="Arial"/>
                <a:sym typeface="Arial"/>
              </a:rPr>
              <a:t> </a:t>
            </a: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 name="Picture 2" descr="Vroom-+-MIT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54" y="237067"/>
            <a:ext cx="7620000" cy="2540000"/>
          </a:xfrm>
          <a:prstGeom prst="rect">
            <a:avLst/>
          </a:prstGeom>
        </p:spPr>
      </p:pic>
    </p:spTree>
    <p:extLst>
      <p:ext uri="{BB962C8B-B14F-4D97-AF65-F5344CB8AC3E}">
        <p14:creationId xmlns:p14="http://schemas.microsoft.com/office/powerpoint/2010/main" val="87285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E7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913B1C-0BEF-4415-A870-F0E9A4538415}"/>
              </a:ext>
            </a:extLst>
          </p:cNvPr>
          <p:cNvPicPr>
            <a:picLocks noChangeAspect="1"/>
          </p:cNvPicPr>
          <p:nvPr/>
        </p:nvPicPr>
        <p:blipFill>
          <a:blip r:embed="rId3"/>
          <a:stretch>
            <a:fillRect/>
          </a:stretch>
        </p:blipFill>
        <p:spPr>
          <a:xfrm>
            <a:off x="-65314" y="6317140"/>
            <a:ext cx="6303810" cy="518205"/>
          </a:xfrm>
          <a:prstGeom prst="rect">
            <a:avLst/>
          </a:prstGeom>
        </p:spPr>
      </p:pic>
      <p:pic>
        <p:nvPicPr>
          <p:cNvPr id="6" name="Picture 5">
            <a:extLst>
              <a:ext uri="{FF2B5EF4-FFF2-40B4-BE49-F238E27FC236}">
                <a16:creationId xmlns:a16="http://schemas.microsoft.com/office/drawing/2014/main" id="{BC23F247-B485-41F7-ABF5-0749FC094417}"/>
              </a:ext>
            </a:extLst>
          </p:cNvPr>
          <p:cNvPicPr>
            <a:picLocks noChangeAspect="1"/>
          </p:cNvPicPr>
          <p:nvPr/>
        </p:nvPicPr>
        <p:blipFill>
          <a:blip r:embed="rId3"/>
          <a:stretch>
            <a:fillRect/>
          </a:stretch>
        </p:blipFill>
        <p:spPr>
          <a:xfrm>
            <a:off x="6111071" y="6317140"/>
            <a:ext cx="6303810" cy="518205"/>
          </a:xfrm>
          <a:prstGeom prst="rect">
            <a:avLst/>
          </a:prstGeom>
        </p:spPr>
      </p:pic>
      <p:pic>
        <p:nvPicPr>
          <p:cNvPr id="13" name="Picture 12">
            <a:extLst>
              <a:ext uri="{FF2B5EF4-FFF2-40B4-BE49-F238E27FC236}">
                <a16:creationId xmlns:a16="http://schemas.microsoft.com/office/drawing/2014/main" id="{913C9C45-8F12-48AC-A9C0-95C6B8524EAE}"/>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22022" y="524603"/>
            <a:ext cx="7539083" cy="4943565"/>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9A7CD179-74F9-4DDE-92B2-E2DB3D9905CF}"/>
              </a:ext>
            </a:extLst>
          </p:cNvPr>
          <p:cNvSpPr txBox="1"/>
          <p:nvPr/>
        </p:nvSpPr>
        <p:spPr>
          <a:xfrm>
            <a:off x="5776963" y="1047235"/>
            <a:ext cx="50292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CC0BE"/>
                </a:solidFill>
                <a:effectLst/>
                <a:uLnTx/>
                <a:uFillTx/>
                <a:latin typeface="Verdana Pro Black" panose="020B0A04030504040204" pitchFamily="34" charset="0"/>
                <a:ea typeface="+mn-ea"/>
                <a:cs typeface="+mn-cs"/>
              </a:rPr>
              <a:t>Heather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CC0BE"/>
                </a:solidFill>
                <a:effectLst/>
                <a:uLnTx/>
                <a:uFillTx/>
                <a:latin typeface="Verdana Pro Black" panose="020B0A04030504040204" pitchFamily="34" charset="0"/>
                <a:ea typeface="+mn-ea"/>
                <a:cs typeface="+mn-cs"/>
              </a:rPr>
              <a:t>Martin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CC0BE"/>
              </a:solidFill>
              <a:effectLst/>
              <a:uLnTx/>
              <a:uFillTx/>
              <a:latin typeface="Verdana Pro Black" panose="020B0A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CC0BE"/>
              </a:solidFill>
              <a:effectLst/>
              <a:uLnTx/>
              <a:uFillTx/>
              <a:latin typeface="Verdana Pro Black" panose="020B0A0403050404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CC0BE"/>
                </a:solidFill>
                <a:effectLst/>
                <a:uLnTx/>
                <a:uFillTx/>
                <a:latin typeface="Verdana Pro Black" panose="020B0A04030504040204" pitchFamily="34" charset="0"/>
                <a:ea typeface="+mn-ea"/>
                <a:cs typeface="+mn-cs"/>
              </a:rPr>
              <a:t>heather.martin</a:t>
            </a:r>
            <a:r>
              <a:rPr kumimoji="0" lang="en-US" sz="3600" b="0" i="0" u="none" strike="noStrike" kern="1200" cap="none" spc="0" normalizeH="0" baseline="0" noProof="0" dirty="0">
                <a:ln>
                  <a:noFill/>
                </a:ln>
                <a:solidFill>
                  <a:srgbClr val="5CC0BE"/>
                </a:solidFill>
                <a:effectLst/>
                <a:uLnTx/>
                <a:uFillTx/>
                <a:latin typeface="Verdana Pro Black" panose="020B0A04030504040204" pitchFamily="34" charset="0"/>
                <a:ea typeface="+mn-ea"/>
                <a:cs typeface="+mn-cs"/>
              </a:rPr>
              <a:t>@ ssrc.msstate.edu</a:t>
            </a:r>
          </a:p>
        </p:txBody>
      </p:sp>
      <p:pic>
        <p:nvPicPr>
          <p:cNvPr id="15" name="Picture 14">
            <a:extLst>
              <a:ext uri="{FF2B5EF4-FFF2-40B4-BE49-F238E27FC236}">
                <a16:creationId xmlns:a16="http://schemas.microsoft.com/office/drawing/2014/main" id="{9C17EB23-3C8C-4C79-AF67-954254B4426F}"/>
              </a:ext>
            </a:extLst>
          </p:cNvPr>
          <p:cNvPicPr>
            <a:picLocks noChangeAspect="1"/>
          </p:cNvPicPr>
          <p:nvPr/>
        </p:nvPicPr>
        <p:blipFill>
          <a:blip r:embed="rId5"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38496" y="2618728"/>
            <a:ext cx="4474376" cy="432614"/>
          </a:xfrm>
          <a:prstGeom prst="rect">
            <a:avLst/>
          </a:prstGeom>
        </p:spPr>
      </p:pic>
      <p:pic>
        <p:nvPicPr>
          <p:cNvPr id="16" name="Picture 15">
            <a:extLst>
              <a:ext uri="{FF2B5EF4-FFF2-40B4-BE49-F238E27FC236}">
                <a16:creationId xmlns:a16="http://schemas.microsoft.com/office/drawing/2014/main" id="{9B839A68-B2B5-43DC-BB88-9DF17F2F7BC2}"/>
              </a:ext>
            </a:extLst>
          </p:cNvPr>
          <p:cNvPicPr>
            <a:picLocks noChangeAspect="1"/>
          </p:cNvPicPr>
          <p:nvPr/>
        </p:nvPicPr>
        <p:blipFill>
          <a:blip r:embed="rId3"/>
          <a:stretch>
            <a:fillRect/>
          </a:stretch>
        </p:blipFill>
        <p:spPr>
          <a:xfrm>
            <a:off x="-65314" y="89671"/>
            <a:ext cx="6303810" cy="518205"/>
          </a:xfrm>
          <a:prstGeom prst="rect">
            <a:avLst/>
          </a:prstGeom>
        </p:spPr>
      </p:pic>
      <p:pic>
        <p:nvPicPr>
          <p:cNvPr id="17" name="Picture 16">
            <a:extLst>
              <a:ext uri="{FF2B5EF4-FFF2-40B4-BE49-F238E27FC236}">
                <a16:creationId xmlns:a16="http://schemas.microsoft.com/office/drawing/2014/main" id="{E231DAF6-9F61-4E4E-AD02-BE35F1F58DBC}"/>
              </a:ext>
            </a:extLst>
          </p:cNvPr>
          <p:cNvPicPr>
            <a:picLocks noChangeAspect="1"/>
          </p:cNvPicPr>
          <p:nvPr/>
        </p:nvPicPr>
        <p:blipFill>
          <a:blip r:embed="rId3"/>
          <a:stretch>
            <a:fillRect/>
          </a:stretch>
        </p:blipFill>
        <p:spPr>
          <a:xfrm>
            <a:off x="6096000" y="116312"/>
            <a:ext cx="6303810" cy="518205"/>
          </a:xfrm>
          <a:prstGeom prst="rect">
            <a:avLst/>
          </a:prstGeom>
        </p:spPr>
      </p:pic>
      <p:pic>
        <p:nvPicPr>
          <p:cNvPr id="18" name="Picture 17">
            <a:extLst>
              <a:ext uri="{FF2B5EF4-FFF2-40B4-BE49-F238E27FC236}">
                <a16:creationId xmlns:a16="http://schemas.microsoft.com/office/drawing/2014/main" id="{7647822F-77FA-4115-8605-C6E16F53917C}"/>
              </a:ext>
            </a:extLst>
          </p:cNvPr>
          <p:cNvPicPr>
            <a:picLocks noChangeAspect="1"/>
          </p:cNvPicPr>
          <p:nvPr/>
        </p:nvPicPr>
        <p:blipFill>
          <a:blip r:embed="rId6"/>
          <a:stretch>
            <a:fillRect/>
          </a:stretch>
        </p:blipFill>
        <p:spPr>
          <a:xfrm>
            <a:off x="1203158" y="1030471"/>
            <a:ext cx="2944329" cy="41766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D6C7A09F-1A77-44DB-8350-5DA4B3D790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3222975" cy="846929"/>
          </a:xfrm>
          <a:prstGeom prst="rect">
            <a:avLst/>
          </a:prstGeom>
        </p:spPr>
      </p:pic>
      <p:sp>
        <p:nvSpPr>
          <p:cNvPr id="14" name="Google Shape;560;p34">
            <a:extLst>
              <a:ext uri="{FF2B5EF4-FFF2-40B4-BE49-F238E27FC236}">
                <a16:creationId xmlns:a16="http://schemas.microsoft.com/office/drawing/2014/main" id="{7328D05E-AB4E-43CC-AEB5-2CAB14E9E6AA}"/>
              </a:ext>
            </a:extLst>
          </p:cNvPr>
          <p:cNvSpPr txBox="1"/>
          <p:nvPr/>
        </p:nvSpPr>
        <p:spPr>
          <a:xfrm>
            <a:off x="88964" y="5462534"/>
            <a:ext cx="11734861" cy="1231106"/>
          </a:xfrm>
          <a:prstGeom prst="rect">
            <a:avLst/>
          </a:prstGeom>
          <a:noFill/>
          <a:ln>
            <a:noFill/>
          </a:ln>
        </p:spPr>
        <p:txBody>
          <a:bodyPr spcFirstLastPara="1" wrap="square" lIns="91425" tIns="45700" rIns="91425" bIns="45700" anchor="t" anchorCtr="0">
            <a:spAutoFit/>
          </a:bodyPr>
          <a:lstStyle/>
          <a:p>
            <a:pPr algn="ctr">
              <a:buClr>
                <a:srgbClr val="000818"/>
              </a:buClr>
              <a:buSzPts val="1400"/>
              <a:buFont typeface="Arial"/>
              <a:buNone/>
              <a:defRPr/>
            </a:pPr>
            <a:r>
              <a:rPr lang="en-US" sz="1400" kern="0" dirty="0">
                <a:solidFill>
                  <a:srgbClr val="000818"/>
                </a:solidFill>
                <a:latin typeface="Arial"/>
                <a:ea typeface="Arial"/>
                <a:cs typeface="Arial"/>
                <a:sym typeface="Arial"/>
              </a:rPr>
              <a:t>This presentation is supported by the Health Resources and Services Administration (HRSA) of the U.S. Department of Health and Human Services (HHS) as part of an award totaling $14 million with 0 percent financed with non-governmental sources. The contents are those of the author(s) and do not necessarily represent the official views of, nor an endorsement, by HRSA, HHS, or the U.S. Government. For more information, please visit </a:t>
            </a:r>
            <a:r>
              <a:rPr lang="en-US" sz="1400" u="sng" kern="0" dirty="0">
                <a:solidFill>
                  <a:srgbClr val="000818"/>
                </a:solidFill>
                <a:latin typeface="Arial"/>
                <a:ea typeface="Arial"/>
                <a:cs typeface="Arial"/>
                <a:sym typeface="Arial"/>
                <a:hlinkClick r:id="rId8"/>
              </a:rPr>
              <a:t>HRSA.gov</a:t>
            </a:r>
            <a:r>
              <a:rPr lang="en-US" sz="1400" kern="0" dirty="0">
                <a:solidFill>
                  <a:srgbClr val="000818"/>
                </a:solidFill>
                <a:latin typeface="Arial"/>
                <a:ea typeface="Arial"/>
                <a:cs typeface="Arial"/>
                <a:sym typeface="Arial"/>
              </a:rPr>
              <a:t>.</a:t>
            </a:r>
            <a:endParaRPr sz="1400" kern="0" dirty="0">
              <a:solidFill>
                <a:srgbClr val="000000"/>
              </a:solidFill>
              <a:latin typeface="Arial"/>
              <a:cs typeface="Arial"/>
              <a:sym typeface="Arial"/>
            </a:endParaRPr>
          </a:p>
          <a:p>
            <a:pPr>
              <a:buClr>
                <a:srgbClr val="00A19B"/>
              </a:buClr>
              <a:buSzPts val="1800"/>
              <a:buFont typeface="Arial"/>
              <a:buNone/>
              <a:defRPr/>
            </a:pPr>
            <a:endParaRPr kern="0" dirty="0">
              <a:solidFill>
                <a:srgbClr val="00A19B"/>
              </a:solidFill>
              <a:latin typeface="Arial"/>
              <a:ea typeface="Arial"/>
              <a:cs typeface="Arial"/>
              <a:sym typeface="Arial"/>
            </a:endParaRPr>
          </a:p>
        </p:txBody>
      </p:sp>
    </p:spTree>
    <p:extLst>
      <p:ext uri="{BB962C8B-B14F-4D97-AF65-F5344CB8AC3E}">
        <p14:creationId xmlns:p14="http://schemas.microsoft.com/office/powerpoint/2010/main" val="405269199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CBB0B0-733A-4E97-AA94-708EC26A0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194"/>
            <a:ext cx="12192000" cy="8128000"/>
          </a:xfrm>
          <a:prstGeom prst="rect">
            <a:avLst/>
          </a:prstGeom>
        </p:spPr>
      </p:pic>
      <p:sp>
        <p:nvSpPr>
          <p:cNvPr id="6" name="TextBox 5">
            <a:extLst>
              <a:ext uri="{FF2B5EF4-FFF2-40B4-BE49-F238E27FC236}">
                <a16:creationId xmlns:a16="http://schemas.microsoft.com/office/drawing/2014/main" id="{2E25D858-E8D4-4ADB-8FB1-FA73BC056DD3}"/>
              </a:ext>
            </a:extLst>
          </p:cNvPr>
          <p:cNvSpPr txBox="1"/>
          <p:nvPr/>
        </p:nvSpPr>
        <p:spPr>
          <a:xfrm>
            <a:off x="9524347" y="7013121"/>
            <a:ext cx="2667653" cy="369332"/>
          </a:xfrm>
          <a:prstGeom prst="rect">
            <a:avLst/>
          </a:prstGeom>
          <a:noFill/>
        </p:spPr>
        <p:txBody>
          <a:bodyPr wrap="none" rtlCol="0">
            <a:spAutoFit/>
          </a:bodyPr>
          <a:lstStyle/>
          <a:p>
            <a:r>
              <a:rPr lang="en-US" dirty="0">
                <a:solidFill>
                  <a:schemeClr val="bg1"/>
                </a:solidFill>
              </a:rPr>
              <a:t>Photo courtesy of WebMD</a:t>
            </a:r>
          </a:p>
        </p:txBody>
      </p:sp>
    </p:spTree>
    <p:extLst>
      <p:ext uri="{BB962C8B-B14F-4D97-AF65-F5344CB8AC3E}">
        <p14:creationId xmlns:p14="http://schemas.microsoft.com/office/powerpoint/2010/main" val="394474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exander-radelich-318771.jpg"/>
          <p:cNvPicPr>
            <a:picLocks noChangeAspect="1"/>
          </p:cNvPicPr>
          <p:nvPr/>
        </p:nvPicPr>
        <p:blipFill rotWithShape="1">
          <a:blip r:embed="rId3">
            <a:extLst>
              <a:ext uri="{28A0092B-C50C-407E-A947-70E740481C1C}">
                <a14:useLocalDpi xmlns:a14="http://schemas.microsoft.com/office/drawing/2010/main" val="0"/>
              </a:ext>
            </a:extLst>
          </a:blip>
          <a:srcRect l="16462" t="18521" r="10096" b="20647"/>
          <a:stretch/>
        </p:blipFill>
        <p:spPr>
          <a:xfrm>
            <a:off x="1589" y="0"/>
            <a:ext cx="12188825" cy="6858002"/>
          </a:xfrm>
          <a:prstGeom prst="rect">
            <a:avLst/>
          </a:prstGeom>
        </p:spPr>
      </p:pic>
      <p:sp>
        <p:nvSpPr>
          <p:cNvPr id="4" name="Title 3"/>
          <p:cNvSpPr txBox="1">
            <a:spLocks/>
          </p:cNvSpPr>
          <p:nvPr/>
        </p:nvSpPr>
        <p:spPr>
          <a:xfrm>
            <a:off x="48327" y="-288660"/>
            <a:ext cx="5029963" cy="6858000"/>
          </a:xfrm>
          <a:prstGeom prst="rect">
            <a:avLst/>
          </a:prstGeom>
          <a:noFill/>
        </p:spPr>
        <p:txBody>
          <a:bodyPr vert="horz" lIns="121893" tIns="60947" rIns="121893" bIns="60947" rtlCol="0" anchor="b" anchorCtr="0">
            <a:noAutofit/>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marL="0" marR="0" lvl="0" indent="0" algn="l" defTabSz="455594"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a:ea typeface="Arial" charset="0"/>
              <a:cs typeface="Arial"/>
              <a:sym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45" y="0"/>
            <a:ext cx="3733551" cy="560177"/>
          </a:xfrm>
          <a:prstGeom prst="rect">
            <a:avLst/>
          </a:prstGeom>
        </p:spPr>
      </p:pic>
    </p:spTree>
    <p:extLst>
      <p:ext uri="{BB962C8B-B14F-4D97-AF65-F5344CB8AC3E}">
        <p14:creationId xmlns:p14="http://schemas.microsoft.com/office/powerpoint/2010/main" val="231137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mlin-Wynn.png"/>
          <p:cNvPicPr>
            <a:picLocks noChangeAspect="1"/>
          </p:cNvPicPr>
          <p:nvPr/>
        </p:nvPicPr>
        <p:blipFill rotWithShape="1">
          <a:blip r:embed="rId3"/>
          <a:srcRect t="25435" r="18750" b="14297"/>
          <a:stretch/>
        </p:blipFill>
        <p:spPr>
          <a:xfrm>
            <a:off x="-133841" y="0"/>
            <a:ext cx="12324255" cy="6858000"/>
          </a:xfrm>
          <a:prstGeom prst="rect">
            <a:avLst/>
          </a:prstGeom>
          <a:ln>
            <a:solidFill>
              <a:schemeClr val="tx1"/>
            </a:solidFill>
          </a:ln>
        </p:spPr>
      </p:pic>
      <p:sp>
        <p:nvSpPr>
          <p:cNvPr id="7" name="TextBox 6"/>
          <p:cNvSpPr txBox="1">
            <a:spLocks noChangeArrowheads="1"/>
          </p:cNvSpPr>
          <p:nvPr/>
        </p:nvSpPr>
        <p:spPr bwMode="auto">
          <a:xfrm>
            <a:off x="1590" y="351269"/>
            <a:ext cx="7059361" cy="1846616"/>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0" cap="none" spc="0" normalizeH="0" baseline="0" noProof="0" dirty="0">
                <a:ln>
                  <a:noFill/>
                </a:ln>
                <a:solidFill>
                  <a:srgbClr val="000000"/>
                </a:solidFill>
                <a:effectLst/>
                <a:uLnTx/>
                <a:uFillTx/>
                <a:latin typeface="Arial"/>
                <a:ea typeface="Times New Roman" charset="0"/>
                <a:cs typeface="Arial"/>
                <a:sym typeface="Arial"/>
              </a:rPr>
              <a:t>A Study by </a:t>
            </a:r>
            <a:br>
              <a:rPr kumimoji="0" lang="en-US" sz="3700" b="0" i="0" u="none" strike="noStrike" kern="0" cap="none" spc="0" normalizeH="0" baseline="0" noProof="0" dirty="0">
                <a:ln>
                  <a:noFill/>
                </a:ln>
                <a:solidFill>
                  <a:srgbClr val="000000"/>
                </a:solidFill>
                <a:effectLst/>
                <a:uLnTx/>
                <a:uFillTx/>
                <a:latin typeface="Arial"/>
                <a:ea typeface="Times New Roman" charset="0"/>
                <a:cs typeface="Arial"/>
                <a:sym typeface="Arial"/>
              </a:rPr>
            </a:br>
            <a:r>
              <a:rPr kumimoji="0" lang="en-US" sz="3700" b="0" i="0" u="none" strike="noStrike" kern="0" cap="none" spc="0" normalizeH="0" baseline="0" noProof="0" dirty="0">
                <a:ln>
                  <a:noFill/>
                </a:ln>
                <a:solidFill>
                  <a:srgbClr val="000000"/>
                </a:solidFill>
                <a:effectLst/>
                <a:uLnTx/>
                <a:uFillTx/>
                <a:latin typeface="Arial"/>
                <a:ea typeface="Times New Roman" charset="0"/>
                <a:cs typeface="Arial"/>
                <a:sym typeface="Arial"/>
              </a:rPr>
              <a:t>Hamlin, Wynn </a:t>
            </a:r>
            <a:br>
              <a:rPr kumimoji="0" lang="en-US" sz="3700" b="0" i="0" u="none" strike="noStrike" kern="0" cap="none" spc="0" normalizeH="0" baseline="0" noProof="0" dirty="0">
                <a:ln>
                  <a:noFill/>
                </a:ln>
                <a:solidFill>
                  <a:srgbClr val="000000"/>
                </a:solidFill>
                <a:effectLst/>
                <a:uLnTx/>
                <a:uFillTx/>
                <a:latin typeface="Arial"/>
                <a:ea typeface="Times New Roman" charset="0"/>
                <a:cs typeface="Arial"/>
                <a:sym typeface="Arial"/>
              </a:rPr>
            </a:br>
            <a:r>
              <a:rPr kumimoji="0" lang="en-US" sz="3700" b="0" i="0" u="none" strike="noStrike" kern="0" cap="none" spc="0" normalizeH="0" baseline="0" noProof="0" dirty="0">
                <a:ln>
                  <a:noFill/>
                </a:ln>
                <a:solidFill>
                  <a:srgbClr val="000000"/>
                </a:solidFill>
                <a:effectLst/>
                <a:uLnTx/>
                <a:uFillTx/>
                <a:latin typeface="Arial"/>
                <a:ea typeface="Times New Roman" charset="0"/>
                <a:cs typeface="Arial"/>
                <a:sym typeface="Arial"/>
              </a:rPr>
              <a:t>and Bloom</a:t>
            </a:r>
            <a:endParaRPr kumimoji="0" lang="en-US" sz="3700" b="0" i="0" u="none" strike="noStrike" kern="0" cap="none" spc="0" normalizeH="0" baseline="0" noProof="0" dirty="0">
              <a:ln>
                <a:noFill/>
              </a:ln>
              <a:solidFill>
                <a:srgbClr val="000000"/>
              </a:solidFill>
              <a:effectLst/>
              <a:uLnTx/>
              <a:uFillTx/>
              <a:latin typeface="Arial"/>
              <a:ea typeface="Arial" charset="0"/>
              <a:cs typeface="Arial"/>
              <a:sym typeface="Arial"/>
            </a:endParaRPr>
          </a:p>
        </p:txBody>
      </p:sp>
      <p:sp>
        <p:nvSpPr>
          <p:cNvPr id="2" name="TextBox 1">
            <a:extLst>
              <a:ext uri="{FF2B5EF4-FFF2-40B4-BE49-F238E27FC236}">
                <a16:creationId xmlns:a16="http://schemas.microsoft.com/office/drawing/2014/main" id="{754D7587-4FA9-4626-8C14-1FEAF65CA9C2}"/>
              </a:ext>
            </a:extLst>
          </p:cNvPr>
          <p:cNvSpPr txBox="1"/>
          <p:nvPr/>
        </p:nvSpPr>
        <p:spPr>
          <a:xfrm>
            <a:off x="218364" y="5854890"/>
            <a:ext cx="4290726" cy="830997"/>
          </a:xfrm>
          <a:prstGeom prst="rect">
            <a:avLst/>
          </a:prstGeom>
          <a:noFill/>
        </p:spPr>
        <p:txBody>
          <a:bodyPr wrap="none" rtlCol="0">
            <a:spAutoFit/>
          </a:bodyPr>
          <a:lstStyle/>
          <a:p>
            <a:pPr algn="ctr"/>
            <a:r>
              <a:rPr lang="en-US" sz="2400" dirty="0">
                <a:solidFill>
                  <a:schemeClr val="bg1"/>
                </a:solidFill>
              </a:rPr>
              <a:t>Infants demonstrate the very</a:t>
            </a:r>
          </a:p>
          <a:p>
            <a:pPr algn="ctr"/>
            <a:r>
              <a:rPr lang="en-US" sz="2400" dirty="0">
                <a:solidFill>
                  <a:schemeClr val="bg1"/>
                </a:solidFill>
              </a:rPr>
              <a:t>Beginnings of perspective taking.</a:t>
            </a:r>
          </a:p>
        </p:txBody>
      </p:sp>
    </p:spTree>
    <p:extLst>
      <p:ext uri="{BB962C8B-B14F-4D97-AF65-F5344CB8AC3E}">
        <p14:creationId xmlns:p14="http://schemas.microsoft.com/office/powerpoint/2010/main" val="305125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ron-burden-60068.jpg"/>
          <p:cNvPicPr>
            <a:picLocks noChangeAspect="1"/>
          </p:cNvPicPr>
          <p:nvPr/>
        </p:nvPicPr>
        <p:blipFill rotWithShape="1">
          <a:blip r:embed="rId3">
            <a:extLst>
              <a:ext uri="{28A0092B-C50C-407E-A947-70E740481C1C}">
                <a14:useLocalDpi xmlns:a14="http://schemas.microsoft.com/office/drawing/2010/main" val="0"/>
              </a:ext>
            </a:extLst>
          </a:blip>
          <a:srcRect t="20503"/>
          <a:stretch/>
        </p:blipFill>
        <p:spPr>
          <a:xfrm flipH="1">
            <a:off x="1587" y="0"/>
            <a:ext cx="12188827" cy="6858000"/>
          </a:xfrm>
          <a:prstGeom prst="rect">
            <a:avLst/>
          </a:prstGeom>
        </p:spPr>
      </p:pic>
      <p:sp>
        <p:nvSpPr>
          <p:cNvPr id="7" name="TextBox 6"/>
          <p:cNvSpPr txBox="1">
            <a:spLocks noChangeArrowheads="1"/>
          </p:cNvSpPr>
          <p:nvPr/>
        </p:nvSpPr>
        <p:spPr bwMode="auto">
          <a:xfrm>
            <a:off x="237223" y="5592154"/>
            <a:ext cx="8987062" cy="861710"/>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Times New Roman" charset="0"/>
                <a:cs typeface="Arial"/>
                <a:sym typeface="Arial"/>
              </a:rPr>
              <a:t>Mistaken Beliefs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Times New Roman" charset="0"/>
                <a:cs typeface="Arial"/>
                <a:sym typeface="Arial"/>
              </a:rPr>
              <a:t>Alison </a:t>
            </a:r>
            <a:r>
              <a:rPr kumimoji="0" lang="en-US" sz="2000" b="0" i="0" u="none" strike="noStrike" kern="0" cap="none" spc="0" normalizeH="0" baseline="0" noProof="0" dirty="0" err="1">
                <a:ln>
                  <a:noFill/>
                </a:ln>
                <a:solidFill>
                  <a:srgbClr val="FFFFFF"/>
                </a:solidFill>
                <a:effectLst/>
                <a:uLnTx/>
                <a:uFillTx/>
                <a:latin typeface="Arial"/>
                <a:ea typeface="Times New Roman" charset="0"/>
                <a:cs typeface="Arial"/>
                <a:sym typeface="Arial"/>
              </a:rPr>
              <a:t>Gopnik</a:t>
            </a:r>
            <a:endParaRPr kumimoji="0" lang="en-US" sz="2000" b="0" i="0" u="none" strike="noStrike" kern="0" cap="none" spc="0" normalizeH="0" baseline="0" noProof="0" dirty="0">
              <a:ln>
                <a:noFill/>
              </a:ln>
              <a:solidFill>
                <a:srgbClr val="FFFFFF"/>
              </a:solidFill>
              <a:effectLst/>
              <a:uLnTx/>
              <a:uFillTx/>
              <a:latin typeface="Arial"/>
              <a:ea typeface="Arial" charset="0"/>
              <a:cs typeface="Arial"/>
              <a:sym typeface="Arial"/>
            </a:endParaRPr>
          </a:p>
        </p:txBody>
      </p:sp>
      <p:sp>
        <p:nvSpPr>
          <p:cNvPr id="9" name="TextBox 8"/>
          <p:cNvSpPr txBox="1">
            <a:spLocks noChangeArrowheads="1"/>
          </p:cNvSpPr>
          <p:nvPr/>
        </p:nvSpPr>
        <p:spPr bwMode="auto">
          <a:xfrm>
            <a:off x="237223" y="214831"/>
            <a:ext cx="8987062" cy="1415708"/>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a:ea typeface="Arial" charset="0"/>
                <a:cs typeface="Arial"/>
                <a:sym typeface="Arial"/>
              </a:rPr>
              <a:t>Preschoolers can understand </a:t>
            </a:r>
            <a:br>
              <a:rPr kumimoji="0" lang="en-US" sz="2800" b="0" i="0" u="none" strike="noStrike" kern="0" cap="none" spc="0" normalizeH="0" baseline="0" noProof="0" dirty="0">
                <a:ln>
                  <a:noFill/>
                </a:ln>
                <a:solidFill>
                  <a:prstClr val="white"/>
                </a:solidFill>
                <a:effectLst/>
                <a:uLnTx/>
                <a:uFillTx/>
                <a:latin typeface="Arial"/>
                <a:ea typeface="Arial" charset="0"/>
                <a:cs typeface="Arial"/>
                <a:sym typeface="Arial"/>
              </a:rPr>
            </a:br>
            <a:r>
              <a:rPr kumimoji="0" lang="en-US" sz="2800" b="0" i="0" u="none" strike="noStrike" kern="0" cap="none" spc="0" normalizeH="0" baseline="0" noProof="0" dirty="0">
                <a:ln>
                  <a:noFill/>
                </a:ln>
                <a:solidFill>
                  <a:prstClr val="white"/>
                </a:solidFill>
                <a:effectLst/>
                <a:uLnTx/>
                <a:uFillTx/>
                <a:latin typeface="Arial"/>
                <a:ea typeface="Arial" charset="0"/>
                <a:cs typeface="Arial"/>
                <a:sym typeface="Arial"/>
              </a:rPr>
              <a:t>that others can know different </a:t>
            </a:r>
            <a:br>
              <a:rPr kumimoji="0" lang="en-US" sz="2800" b="0" i="0" u="none" strike="noStrike" kern="0" cap="none" spc="0" normalizeH="0" baseline="0" noProof="0" dirty="0">
                <a:ln>
                  <a:noFill/>
                </a:ln>
                <a:solidFill>
                  <a:prstClr val="white"/>
                </a:solidFill>
                <a:effectLst/>
                <a:uLnTx/>
                <a:uFillTx/>
                <a:latin typeface="Arial"/>
                <a:ea typeface="Arial" charset="0"/>
                <a:cs typeface="Arial"/>
                <a:sym typeface="Arial"/>
              </a:rPr>
            </a:br>
            <a:r>
              <a:rPr kumimoji="0" lang="en-US" sz="2800" b="0" i="0" u="none" strike="noStrike" kern="0" cap="none" spc="0" normalizeH="0" baseline="0" noProof="0" dirty="0">
                <a:ln>
                  <a:noFill/>
                </a:ln>
                <a:solidFill>
                  <a:prstClr val="white"/>
                </a:solidFill>
                <a:effectLst/>
                <a:uLnTx/>
                <a:uFillTx/>
                <a:latin typeface="Arial"/>
                <a:ea typeface="Arial" charset="0"/>
                <a:cs typeface="Arial"/>
                <a:sym typeface="Arial"/>
              </a:rPr>
              <a:t>things than they know.</a:t>
            </a:r>
          </a:p>
        </p:txBody>
      </p:sp>
      <p:pic>
        <p:nvPicPr>
          <p:cNvPr id="6" name="Picture 5" descr="set_escritori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146" y="2314564"/>
            <a:ext cx="4758267" cy="4758267"/>
          </a:xfrm>
          <a:prstGeom prst="rect">
            <a:avLst/>
          </a:prstGeom>
        </p:spPr>
      </p:pic>
    </p:spTree>
    <p:extLst>
      <p:ext uri="{BB962C8B-B14F-4D97-AF65-F5344CB8AC3E}">
        <p14:creationId xmlns:p14="http://schemas.microsoft.com/office/powerpoint/2010/main" val="395326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pnik_broccoli_crackers.png"/>
          <p:cNvPicPr>
            <a:picLocks noChangeAspect="1"/>
          </p:cNvPicPr>
          <p:nvPr/>
        </p:nvPicPr>
        <p:blipFill rotWithShape="1">
          <a:blip r:embed="rId3">
            <a:alphaModFix/>
          </a:blip>
          <a:srcRect t="11150" r="1832" b="12631"/>
          <a:stretch/>
        </p:blipFill>
        <p:spPr bwMode="auto">
          <a:xfrm>
            <a:off x="1590" y="-22023"/>
            <a:ext cx="12188825" cy="6880024"/>
          </a:xfrm>
          <a:prstGeom prst="rect">
            <a:avLst/>
          </a:prstGeom>
          <a:noFill/>
          <a:ln w="9525">
            <a:noFill/>
            <a:miter lim="800000"/>
            <a:headEnd/>
            <a:tailEnd/>
          </a:ln>
        </p:spPr>
      </p:pic>
      <p:sp>
        <p:nvSpPr>
          <p:cNvPr id="7" name="TextBox 6"/>
          <p:cNvSpPr txBox="1">
            <a:spLocks noChangeArrowheads="1"/>
          </p:cNvSpPr>
          <p:nvPr/>
        </p:nvSpPr>
        <p:spPr bwMode="auto">
          <a:xfrm>
            <a:off x="1589" y="5615290"/>
            <a:ext cx="8987062" cy="861710"/>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a:ea typeface="Times New Roman" charset="0"/>
                <a:cs typeface="Arial"/>
                <a:sym typeface="Arial"/>
              </a:rPr>
              <a:t>Broccoli and Crackers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Times New Roman" charset="0"/>
                <a:cs typeface="Arial"/>
                <a:sym typeface="Arial"/>
              </a:rPr>
              <a:t>Alison </a:t>
            </a:r>
            <a:r>
              <a:rPr kumimoji="0" lang="en-US" sz="2000" b="0" i="0" u="none" strike="noStrike" kern="0" cap="none" spc="0" normalizeH="0" baseline="0" noProof="0" dirty="0" err="1">
                <a:ln>
                  <a:noFill/>
                </a:ln>
                <a:solidFill>
                  <a:prstClr val="white"/>
                </a:solidFill>
                <a:effectLst/>
                <a:uLnTx/>
                <a:uFillTx/>
                <a:latin typeface="Arial"/>
                <a:ea typeface="Times New Roman" charset="0"/>
                <a:cs typeface="Arial"/>
                <a:sym typeface="Arial"/>
              </a:rPr>
              <a:t>Gopnik</a:t>
            </a:r>
            <a:endParaRPr kumimoji="0" lang="en-US" sz="2000" b="0" i="0" u="none" strike="noStrike" kern="0" cap="none" spc="0" normalizeH="0" baseline="0" noProof="0" dirty="0">
              <a:ln>
                <a:noFill/>
              </a:ln>
              <a:solidFill>
                <a:prstClr val="white"/>
              </a:solidFill>
              <a:effectLst/>
              <a:uLnTx/>
              <a:uFillTx/>
              <a:latin typeface="Arial"/>
              <a:ea typeface="Arial" charset="0"/>
              <a:cs typeface="Arial"/>
              <a:sym typeface="Arial"/>
            </a:endParaRPr>
          </a:p>
        </p:txBody>
      </p:sp>
      <p:sp>
        <p:nvSpPr>
          <p:cNvPr id="9" name="TextBox 8"/>
          <p:cNvSpPr txBox="1">
            <a:spLocks noChangeArrowheads="1"/>
          </p:cNvSpPr>
          <p:nvPr/>
        </p:nvSpPr>
        <p:spPr bwMode="auto">
          <a:xfrm>
            <a:off x="3395164" y="558878"/>
            <a:ext cx="3553599" cy="1846595"/>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a:ea typeface="Arial" charset="0"/>
                <a:cs typeface="Arial"/>
                <a:sym typeface="Arial"/>
              </a:rPr>
              <a:t>Very young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a:ea typeface="Arial" charset="0"/>
                <a:cs typeface="Arial"/>
                <a:sym typeface="Arial"/>
              </a:rPr>
              <a:t>can understand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a:ea typeface="Arial" charset="0"/>
                <a:cs typeface="Arial"/>
                <a:sym typeface="Arial"/>
              </a:rPr>
              <a:t>others have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a:ea typeface="Arial" charset="0"/>
                <a:cs typeface="Arial"/>
                <a:sym typeface="Arial"/>
              </a:rPr>
              <a:t>likes and dislikes.</a:t>
            </a:r>
          </a:p>
        </p:txBody>
      </p:sp>
    </p:spTree>
    <p:extLst>
      <p:ext uri="{BB962C8B-B14F-4D97-AF65-F5344CB8AC3E}">
        <p14:creationId xmlns:p14="http://schemas.microsoft.com/office/powerpoint/2010/main" val="30954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06" t="26190" r="26292" b="1077"/>
          <a:stretch/>
        </p:blipFill>
        <p:spPr>
          <a:xfrm>
            <a:off x="1589" y="0"/>
            <a:ext cx="12188825" cy="6858000"/>
          </a:xfrm>
          <a:prstGeom prst="rect">
            <a:avLst/>
          </a:prstGeom>
        </p:spPr>
      </p:pic>
      <p:sp>
        <p:nvSpPr>
          <p:cNvPr id="7" name="TextBox 6"/>
          <p:cNvSpPr txBox="1">
            <a:spLocks noChangeArrowheads="1"/>
          </p:cNvSpPr>
          <p:nvPr/>
        </p:nvSpPr>
        <p:spPr bwMode="auto">
          <a:xfrm>
            <a:off x="0" y="0"/>
            <a:ext cx="5041994" cy="1292597"/>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r>
              <a:rPr lang="en-US" sz="2800" kern="0" dirty="0">
                <a:solidFill>
                  <a:prstClr val="white"/>
                </a:solidFill>
                <a:latin typeface="Arial"/>
                <a:cs typeface="Arial"/>
                <a:sym typeface="Arial"/>
              </a:rPr>
              <a:t>What Would</a:t>
            </a:r>
          </a:p>
          <a:p>
            <a:r>
              <a:rPr lang="en-US" sz="2800" kern="0" dirty="0">
                <a:solidFill>
                  <a:prstClr val="white"/>
                </a:solidFill>
                <a:latin typeface="Arial"/>
                <a:cs typeface="Arial"/>
                <a:sym typeface="Arial"/>
              </a:rPr>
              <a:t>Batman Do?</a:t>
            </a:r>
          </a:p>
          <a:p>
            <a:r>
              <a:rPr lang="en-US" sz="2000" kern="0" dirty="0">
                <a:solidFill>
                  <a:prstClr val="white"/>
                </a:solidFill>
                <a:latin typeface="Arial"/>
                <a:cs typeface="Arial"/>
                <a:sym typeface="Arial"/>
              </a:rPr>
              <a:t>Stephanie M. Carlson</a:t>
            </a:r>
          </a:p>
        </p:txBody>
      </p:sp>
      <p:sp>
        <p:nvSpPr>
          <p:cNvPr id="9" name="TextBox 8"/>
          <p:cNvSpPr txBox="1">
            <a:spLocks noChangeArrowheads="1"/>
          </p:cNvSpPr>
          <p:nvPr/>
        </p:nvSpPr>
        <p:spPr bwMode="auto">
          <a:xfrm>
            <a:off x="6797295" y="5957401"/>
            <a:ext cx="5503854" cy="984820"/>
          </a:xfrm>
          <a:prstGeom prst="rect">
            <a:avLst/>
          </a:prstGeom>
          <a:noFill/>
          <a:ln w="28575" cmpd="sng">
            <a:noFill/>
            <a:miter lim="800000"/>
            <a:headEnd/>
            <a:tailEnd/>
          </a:ln>
        </p:spPr>
        <p:txBody>
          <a:bodyPr wrap="square" lIns="121855" tIns="60928" rIns="121855" bIns="60928" anchor="b">
            <a:prstTxWarp prst="textNoShape">
              <a:avLst/>
            </a:prstTxWarp>
            <a:spAutoFit/>
          </a:bodyPr>
          <a:lstStyle/>
          <a:p>
            <a:r>
              <a:rPr lang="en-US" sz="2800" kern="0" dirty="0">
                <a:solidFill>
                  <a:srgbClr val="000000"/>
                </a:solidFill>
                <a:latin typeface="Arial"/>
                <a:ea typeface="Arial" charset="0"/>
                <a:cs typeface="Arial"/>
                <a:sym typeface="Arial"/>
              </a:rPr>
              <a:t>Factors That Matter:</a:t>
            </a:r>
            <a:br>
              <a:rPr lang="en-US" sz="2800" kern="0" dirty="0">
                <a:solidFill>
                  <a:srgbClr val="000000"/>
                </a:solidFill>
                <a:latin typeface="Arial"/>
                <a:ea typeface="Arial" charset="0"/>
                <a:cs typeface="Arial"/>
                <a:sym typeface="Arial"/>
              </a:rPr>
            </a:br>
            <a:r>
              <a:rPr lang="en-US" sz="2800" kern="0" dirty="0">
                <a:solidFill>
                  <a:srgbClr val="000000"/>
                </a:solidFill>
                <a:latin typeface="Arial"/>
                <a:cs typeface="Arial"/>
                <a:sym typeface="Arial"/>
              </a:rPr>
              <a:t>Persistence in Difficult Situations </a:t>
            </a:r>
          </a:p>
        </p:txBody>
      </p:sp>
    </p:spTree>
    <p:extLst>
      <p:ext uri="{BB962C8B-B14F-4D97-AF65-F5344CB8AC3E}">
        <p14:creationId xmlns:p14="http://schemas.microsoft.com/office/powerpoint/2010/main" val="97924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E716AA-357F-442B-8B4C-04B16923BE5A}"/>
              </a:ext>
            </a:extLst>
          </p:cNvPr>
          <p:cNvPicPr>
            <a:picLocks noChangeAspect="1"/>
          </p:cNvPicPr>
          <p:nvPr/>
        </p:nvPicPr>
        <p:blipFill rotWithShape="1">
          <a:blip r:embed="rId3"/>
          <a:srcRect t="35632" b="2582"/>
          <a:stretch/>
        </p:blipFill>
        <p:spPr>
          <a:xfrm>
            <a:off x="1" y="0"/>
            <a:ext cx="12192000" cy="6858000"/>
          </a:xfrm>
          <a:prstGeom prst="rect">
            <a:avLst/>
          </a:prstGeom>
          <a:noFill/>
        </p:spPr>
      </p:pic>
      <p:sp>
        <p:nvSpPr>
          <p:cNvPr id="4" name="TextBox 3">
            <a:extLst>
              <a:ext uri="{FF2B5EF4-FFF2-40B4-BE49-F238E27FC236}">
                <a16:creationId xmlns:a16="http://schemas.microsoft.com/office/drawing/2014/main" id="{06B2F6DE-3590-4616-B89A-0EA3E1242CFA}"/>
              </a:ext>
            </a:extLst>
          </p:cNvPr>
          <p:cNvSpPr txBox="1"/>
          <p:nvPr/>
        </p:nvSpPr>
        <p:spPr>
          <a:xfrm>
            <a:off x="-3683721" y="-96253"/>
            <a:ext cx="10972801" cy="1143000"/>
          </a:xfrm>
          <a:prstGeom prst="rect">
            <a:avLst/>
          </a:prstGeom>
        </p:spPr>
        <p:txBody>
          <a:bodyPr lIns="121899" tIns="60949" rIns="121899" bIns="60949" rtlCol="0">
            <a:noAutofit/>
          </a:bodyPr>
          <a:lstStyle/>
          <a:p>
            <a:pPr algn="ctr" defTabSz="609493">
              <a:spcBef>
                <a:spcPct val="0"/>
              </a:spcBef>
              <a:spcAft>
                <a:spcPts val="600"/>
              </a:spcAft>
            </a:pPr>
            <a:r>
              <a:rPr lang="en-US" sz="9600" kern="1200" dirty="0">
                <a:solidFill>
                  <a:schemeClr val="tx2">
                    <a:lumMod val="75000"/>
                  </a:schemeClr>
                </a:solidFill>
                <a:latin typeface="Stencil" panose="040409050D0802020404" pitchFamily="82" charset="0"/>
                <a:ea typeface="+mj-ea"/>
                <a:cs typeface="+mj-cs"/>
              </a:rPr>
              <a:t>HOPE</a:t>
            </a:r>
          </a:p>
        </p:txBody>
      </p:sp>
    </p:spTree>
    <p:extLst>
      <p:ext uri="{BB962C8B-B14F-4D97-AF65-F5344CB8AC3E}">
        <p14:creationId xmlns:p14="http://schemas.microsoft.com/office/powerpoint/2010/main" val="306226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9000"/>
          </a:schemeClr>
        </a:solidFill>
        <a:effectLst/>
      </p:bgPr>
    </p:bg>
    <p:spTree>
      <p:nvGrpSpPr>
        <p:cNvPr id="1" name=""/>
        <p:cNvGrpSpPr/>
        <p:nvPr/>
      </p:nvGrpSpPr>
      <p:grpSpPr>
        <a:xfrm>
          <a:off x="0" y="0"/>
          <a:ext cx="0" cy="0"/>
          <a:chOff x="0" y="0"/>
          <a:chExt cx="0" cy="0"/>
        </a:xfrm>
      </p:grpSpPr>
      <p:pic>
        <p:nvPicPr>
          <p:cNvPr id="5" name="Picture 4" descr="A picture containing sport, water sport, swimming, ocean floor&#10;&#10;Description automatically generated">
            <a:extLst>
              <a:ext uri="{FF2B5EF4-FFF2-40B4-BE49-F238E27FC236}">
                <a16:creationId xmlns:a16="http://schemas.microsoft.com/office/drawing/2014/main" id="{F6D0D8BC-98B7-4C04-8029-DC58EA29A47C}"/>
              </a:ext>
            </a:extLst>
          </p:cNvPr>
          <p:cNvPicPr>
            <a:picLocks noChangeAspect="1"/>
          </p:cNvPicPr>
          <p:nvPr/>
        </p:nvPicPr>
        <p:blipFill rotWithShape="1">
          <a:blip r:embed="rId3">
            <a:extLst>
              <a:ext uri="{28A0092B-C50C-407E-A947-70E740481C1C}">
                <a14:useLocalDpi xmlns:a14="http://schemas.microsoft.com/office/drawing/2010/main" val="0"/>
              </a:ext>
            </a:extLst>
          </a:blip>
          <a:srcRect t="81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2F19A73-A718-4B63-B457-991299D3C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1" y="81570"/>
            <a:ext cx="3733551" cy="560177"/>
          </a:xfrm>
          <a:prstGeom prst="rect">
            <a:avLst/>
          </a:prstGeom>
        </p:spPr>
      </p:pic>
      <p:sp>
        <p:nvSpPr>
          <p:cNvPr id="9" name="Rectangle 8">
            <a:extLst>
              <a:ext uri="{FF2B5EF4-FFF2-40B4-BE49-F238E27FC236}">
                <a16:creationId xmlns:a16="http://schemas.microsoft.com/office/drawing/2014/main" id="{F257CE01-7F82-4B1A-92B4-1B2148FCF64E}"/>
              </a:ext>
            </a:extLst>
          </p:cNvPr>
          <p:cNvSpPr/>
          <p:nvPr/>
        </p:nvSpPr>
        <p:spPr>
          <a:xfrm>
            <a:off x="6258910" y="996840"/>
            <a:ext cx="5933070" cy="945931"/>
          </a:xfrm>
          <a:prstGeom prst="rect">
            <a:avLst/>
          </a:prstGeom>
          <a:solidFill>
            <a:schemeClr val="bg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7BE3ED2-581B-49E4-8E1E-3D38D4FCB851}"/>
              </a:ext>
            </a:extLst>
          </p:cNvPr>
          <p:cNvSpPr txBox="1"/>
          <p:nvPr/>
        </p:nvSpPr>
        <p:spPr>
          <a:xfrm>
            <a:off x="6096000" y="996840"/>
            <a:ext cx="59330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Do you see what I see?</a:t>
            </a:r>
          </a:p>
        </p:txBody>
      </p:sp>
      <p:pic>
        <p:nvPicPr>
          <p:cNvPr id="3" name="Picture 2" descr="Text&#10;&#10;Description automatically generated">
            <a:extLst>
              <a:ext uri="{FF2B5EF4-FFF2-40B4-BE49-F238E27FC236}">
                <a16:creationId xmlns:a16="http://schemas.microsoft.com/office/drawing/2014/main" id="{74FF6E94-46B1-453A-B902-D28108A25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2273" y="5642350"/>
            <a:ext cx="3599727" cy="945931"/>
          </a:xfrm>
          <a:prstGeom prst="rect">
            <a:avLst/>
          </a:prstGeom>
        </p:spPr>
      </p:pic>
    </p:spTree>
    <p:extLst>
      <p:ext uri="{BB962C8B-B14F-4D97-AF65-F5344CB8AC3E}">
        <p14:creationId xmlns:p14="http://schemas.microsoft.com/office/powerpoint/2010/main" val="62417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2429</Words>
  <Application>Microsoft Office PowerPoint</Application>
  <PresentationFormat>Widescreen</PresentationFormat>
  <Paragraphs>66</Paragraphs>
  <Slides>11</Slides>
  <Notes>11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11</vt:i4>
      </vt:variant>
    </vt:vector>
  </HeadingPairs>
  <TitlesOfParts>
    <vt:vector size="25" baseType="lpstr">
      <vt:lpstr>Agency FB</vt:lpstr>
      <vt:lpstr>Arial</vt:lpstr>
      <vt:lpstr>Calibri</vt:lpstr>
      <vt:lpstr>Calibri Light</vt:lpstr>
      <vt:lpstr>Century Gothic</vt:lpstr>
      <vt:lpstr>Montserrat</vt:lpstr>
      <vt:lpstr>Stencil</vt:lpstr>
      <vt:lpstr>Times New Roman</vt:lpstr>
      <vt:lpstr>Verdana Pro Black</vt:lpstr>
      <vt:lpstr>Office Theme</vt:lpstr>
      <vt:lpstr>7_Custom Design</vt:lpstr>
      <vt:lpstr>6_Custom Design</vt:lpstr>
      <vt:lpstr>9_Office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Heather</dc:creator>
  <cp:lastModifiedBy>Poole, Callie</cp:lastModifiedBy>
  <cp:revision>18</cp:revision>
  <dcterms:created xsi:type="dcterms:W3CDTF">2020-12-17T00:46:05Z</dcterms:created>
  <dcterms:modified xsi:type="dcterms:W3CDTF">2021-02-12T20:17:20Z</dcterms:modified>
</cp:coreProperties>
</file>